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77" d="100"/>
          <a:sy n="77" d="100"/>
        </p:scale>
        <p:origin x="79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ustomXml" Target="../customXml/item4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7B06-73E3-44E1-A984-B1511B0DBCBA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1B676-3E75-416F-9212-29AB246858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526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7B06-73E3-44E1-A984-B1511B0DBCBA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1B676-3E75-416F-9212-29AB246858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80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7B06-73E3-44E1-A984-B1511B0DBCBA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1B676-3E75-416F-9212-29AB246858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169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7B06-73E3-44E1-A984-B1511B0DBCBA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1B676-3E75-416F-9212-29AB246858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712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7B06-73E3-44E1-A984-B1511B0DBCBA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1B676-3E75-416F-9212-29AB246858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83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7B06-73E3-44E1-A984-B1511B0DBCBA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1B676-3E75-416F-9212-29AB246858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378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7B06-73E3-44E1-A984-B1511B0DBCBA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1B676-3E75-416F-9212-29AB246858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72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7B06-73E3-44E1-A984-B1511B0DBCBA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1B676-3E75-416F-9212-29AB246858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581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7B06-73E3-44E1-A984-B1511B0DBCBA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1B676-3E75-416F-9212-29AB246858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49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7B06-73E3-44E1-A984-B1511B0DBCBA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1B676-3E75-416F-9212-29AB246858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536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17B06-73E3-44E1-A984-B1511B0DBCBA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1B676-3E75-416F-9212-29AB246858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95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17B06-73E3-44E1-A984-B1511B0DBCBA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1B676-3E75-416F-9212-29AB246858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11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VSNW Support Offer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0576"/>
            <a:ext cx="10515600" cy="496214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/>
              <a:t>Offer for VCSE Place Partnerships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700" dirty="0"/>
              <a:t>Help with governance docs: a draft ToR; draft Chair JD; template for a Rep protocol/representation principles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700" dirty="0"/>
              <a:t>Help with a chair election process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700" dirty="0"/>
              <a:t>Guide on what good VCSE/place partnership could look like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700" dirty="0"/>
              <a:t>Support for ensuring links between your VCSE place partnership, the Assembly and the Alliance are embedded/working</a:t>
            </a:r>
          </a:p>
          <a:p>
            <a:pPr marL="0" indent="0">
              <a:buNone/>
            </a:pPr>
            <a:endParaRPr lang="en-GB" sz="2700" dirty="0"/>
          </a:p>
          <a:p>
            <a:pPr marL="0" indent="0">
              <a:buNone/>
            </a:pPr>
            <a:r>
              <a:rPr lang="en-GB" sz="2700" b="1" dirty="0"/>
              <a:t>Offer for the VCSE Alliance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700" dirty="0"/>
              <a:t>Support strategic influencing/voice e.g. help agree messages and propositions for VCSE delivery and representation (e.g. Hewitt review submission)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700" dirty="0"/>
              <a:t>Support for Comms (e.g. updates, mapping of VCSE and ICS structures, update on VCSE reps)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700" dirty="0"/>
              <a:t>Secretariat Support (e.g. minutes, agenda setting, help draft ToR, rep protocols/code of conduct) for Alliance and Assembly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700" dirty="0"/>
              <a:t>Support Impact monitoring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067" y="676228"/>
            <a:ext cx="4188165" cy="703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299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FC063FFA21C4BA3F426ADAC2B0951" ma:contentTypeVersion="12" ma:contentTypeDescription="Create a new document." ma:contentTypeScope="" ma:versionID="39b1d60ec1519f8ea026ca3121399d7c">
  <xsd:schema xmlns:xsd="http://www.w3.org/2001/XMLSchema" xmlns:xs="http://www.w3.org/2001/XMLSchema" xmlns:p="http://schemas.microsoft.com/office/2006/metadata/properties" xmlns:ns2="9da627bc-1420-42d1-acd4-40132ff394ca" xmlns:ns3="3794dab2-f12d-4e0f-889e-7efdef543a27" targetNamespace="http://schemas.microsoft.com/office/2006/metadata/properties" ma:root="true" ma:fieldsID="b39916684a81ed92eb70208a2290ead6" ns2:_="" ns3:_="">
    <xsd:import namespace="9da627bc-1420-42d1-acd4-40132ff394ca"/>
    <xsd:import namespace="3794dab2-f12d-4e0f-889e-7efdef543a2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627bc-1420-42d1-acd4-40132ff394c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7" nillable="true" ma:displayName="Taxonomy Catch All Column" ma:hidden="true" ma:list="{89183629-5304-49e2-b934-2af1a9ca3ef4}" ma:internalName="TaxCatchAll" ma:showField="CatchAllData" ma:web="9da627bc-1420-42d1-acd4-40132ff394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94dab2-f12d-4e0f-889e-7efdef543a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15afa5e8-e774-4a76-8d4b-df77f13846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794dab2-f12d-4e0f-889e-7efdef543a27">
      <Terms xmlns="http://schemas.microsoft.com/office/infopath/2007/PartnerControls"/>
    </lcf76f155ced4ddcb4097134ff3c332f>
    <TaxCatchAll xmlns="9da627bc-1420-42d1-acd4-40132ff394ca" xsi:nil="true"/>
    <_dlc_DocId xmlns="9da627bc-1420-42d1-acd4-40132ff394ca">HCA6V4TWV3T6-599331471-257</_dlc_DocId>
    <_dlc_DocIdUrl xmlns="9da627bc-1420-42d1-acd4-40132ff394ca">
      <Url>https://communityfutures386.sharepoint.com/sites/ICS-VCSE/_layouts/15/DocIdRedir.aspx?ID=HCA6V4TWV3T6-599331471-257</Url>
      <Description>HCA6V4TWV3T6-599331471-257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B636288A-7713-493B-80CA-6C5E195A02B5}"/>
</file>

<file path=customXml/itemProps2.xml><?xml version="1.0" encoding="utf-8"?>
<ds:datastoreItem xmlns:ds="http://schemas.openxmlformats.org/officeDocument/2006/customXml" ds:itemID="{0305ABF9-7320-4045-9B2C-CC9F7FDBB3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2C728E-E64D-4624-AA28-97F9A8EB895D}">
  <ds:schemaRefs>
    <ds:schemaRef ds:uri="http://schemas.microsoft.com/office/infopath/2007/PartnerControls"/>
    <ds:schemaRef ds:uri="a1a58af3-2912-4b2c-9f2f-264f6935cef7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b85958c-fbc6-425a-959c-ba49947e0f7e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28C19554-2B05-4158-81D1-6C4DAF90FCA5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VSNW Support Offer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VSNW Support to LSC Assembly</dc:title>
  <dc:creator>Tom Jackson</dc:creator>
  <cp:lastModifiedBy>Joe Hannett</cp:lastModifiedBy>
  <cp:revision>9</cp:revision>
  <dcterms:created xsi:type="dcterms:W3CDTF">2023-02-22T11:50:46Z</dcterms:created>
  <dcterms:modified xsi:type="dcterms:W3CDTF">2023-03-03T10:27:32Z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0x0101005FAFC063FFA21C4BA3F426ADAC2B0951</vt:lpwstr>
  </property>
  <property fmtid="{D5CDD505-2E9C-101B-9397-08002B2CF9AE}" pid="3" name="_dlc_DocIdItemGuid">
    <vt:lpwstr>b38e4d4e-6f52-471c-8b1a-a119b0bcd444</vt:lpwstr>
  </property>
</Properties>
</file>