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161"/>
    <a:srgbClr val="BF3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7FA3E3-84DE-4DAB-B8D3-0EE2610475C8}" v="12" dt="2023-11-06T10:15:18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211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Gorner" userId="196fb7b9-a58c-449e-8c3e-c57e24c5fc93" providerId="ADAL" clId="{27BDE91C-74CC-409E-B6BB-69D6C41BE49F}"/>
    <pc:docChg chg="undo custSel addSld delSld modSld sldOrd">
      <pc:chgData name="Stephanie Gorner" userId="196fb7b9-a58c-449e-8c3e-c57e24c5fc93" providerId="ADAL" clId="{27BDE91C-74CC-409E-B6BB-69D6C41BE49F}" dt="2023-10-12T13:11:18.354" v="531" actId="403"/>
      <pc:docMkLst>
        <pc:docMk/>
      </pc:docMkLst>
      <pc:sldChg chg="del">
        <pc:chgData name="Stephanie Gorner" userId="196fb7b9-a58c-449e-8c3e-c57e24c5fc93" providerId="ADAL" clId="{27BDE91C-74CC-409E-B6BB-69D6C41BE49F}" dt="2023-10-12T13:03:16.672" v="0" actId="47"/>
        <pc:sldMkLst>
          <pc:docMk/>
          <pc:sldMk cId="1915916626" sldId="256"/>
        </pc:sldMkLst>
      </pc:sldChg>
      <pc:sldChg chg="del">
        <pc:chgData name="Stephanie Gorner" userId="196fb7b9-a58c-449e-8c3e-c57e24c5fc93" providerId="ADAL" clId="{27BDE91C-74CC-409E-B6BB-69D6C41BE49F}" dt="2023-10-12T13:03:17.390" v="1" actId="47"/>
        <pc:sldMkLst>
          <pc:docMk/>
          <pc:sldMk cId="3665234626" sldId="257"/>
        </pc:sldMkLst>
      </pc:sldChg>
      <pc:sldChg chg="del">
        <pc:chgData name="Stephanie Gorner" userId="196fb7b9-a58c-449e-8c3e-c57e24c5fc93" providerId="ADAL" clId="{27BDE91C-74CC-409E-B6BB-69D6C41BE49F}" dt="2023-10-12T13:03:17.911" v="2" actId="47"/>
        <pc:sldMkLst>
          <pc:docMk/>
          <pc:sldMk cId="541495698" sldId="258"/>
        </pc:sldMkLst>
      </pc:sldChg>
      <pc:sldChg chg="del">
        <pc:chgData name="Stephanie Gorner" userId="196fb7b9-a58c-449e-8c3e-c57e24c5fc93" providerId="ADAL" clId="{27BDE91C-74CC-409E-B6BB-69D6C41BE49F}" dt="2023-10-12T13:03:18.523" v="3" actId="47"/>
        <pc:sldMkLst>
          <pc:docMk/>
          <pc:sldMk cId="1443076121" sldId="259"/>
        </pc:sldMkLst>
      </pc:sldChg>
      <pc:sldChg chg="del">
        <pc:chgData name="Stephanie Gorner" userId="196fb7b9-a58c-449e-8c3e-c57e24c5fc93" providerId="ADAL" clId="{27BDE91C-74CC-409E-B6BB-69D6C41BE49F}" dt="2023-10-12T13:03:19.043" v="4" actId="47"/>
        <pc:sldMkLst>
          <pc:docMk/>
          <pc:sldMk cId="1858672582" sldId="260"/>
        </pc:sldMkLst>
      </pc:sldChg>
      <pc:sldChg chg="del">
        <pc:chgData name="Stephanie Gorner" userId="196fb7b9-a58c-449e-8c3e-c57e24c5fc93" providerId="ADAL" clId="{27BDE91C-74CC-409E-B6BB-69D6C41BE49F}" dt="2023-10-12T13:03:20.780" v="5" actId="47"/>
        <pc:sldMkLst>
          <pc:docMk/>
          <pc:sldMk cId="2756727933" sldId="261"/>
        </pc:sldMkLst>
      </pc:sldChg>
      <pc:sldChg chg="del">
        <pc:chgData name="Stephanie Gorner" userId="196fb7b9-a58c-449e-8c3e-c57e24c5fc93" providerId="ADAL" clId="{27BDE91C-74CC-409E-B6BB-69D6C41BE49F}" dt="2023-10-12T13:03:22.435" v="6" actId="47"/>
        <pc:sldMkLst>
          <pc:docMk/>
          <pc:sldMk cId="2470998338" sldId="262"/>
        </pc:sldMkLst>
      </pc:sldChg>
      <pc:sldChg chg="del">
        <pc:chgData name="Stephanie Gorner" userId="196fb7b9-a58c-449e-8c3e-c57e24c5fc93" providerId="ADAL" clId="{27BDE91C-74CC-409E-B6BB-69D6C41BE49F}" dt="2023-10-12T13:03:24.214" v="7" actId="47"/>
        <pc:sldMkLst>
          <pc:docMk/>
          <pc:sldMk cId="3128606618" sldId="263"/>
        </pc:sldMkLst>
      </pc:sldChg>
      <pc:sldChg chg="del">
        <pc:chgData name="Stephanie Gorner" userId="196fb7b9-a58c-449e-8c3e-c57e24c5fc93" providerId="ADAL" clId="{27BDE91C-74CC-409E-B6BB-69D6C41BE49F}" dt="2023-10-12T13:03:24.799" v="8" actId="47"/>
        <pc:sldMkLst>
          <pc:docMk/>
          <pc:sldMk cId="1855578752" sldId="264"/>
        </pc:sldMkLst>
      </pc:sldChg>
      <pc:sldChg chg="modSp mod">
        <pc:chgData name="Stephanie Gorner" userId="196fb7b9-a58c-449e-8c3e-c57e24c5fc93" providerId="ADAL" clId="{27BDE91C-74CC-409E-B6BB-69D6C41BE49F}" dt="2023-10-12T13:05:44.165" v="156" actId="403"/>
        <pc:sldMkLst>
          <pc:docMk/>
          <pc:sldMk cId="311999383" sldId="265"/>
        </pc:sldMkLst>
        <pc:spChg chg="mod">
          <ac:chgData name="Stephanie Gorner" userId="196fb7b9-a58c-449e-8c3e-c57e24c5fc93" providerId="ADAL" clId="{27BDE91C-74CC-409E-B6BB-69D6C41BE49F}" dt="2023-10-12T13:05:38.188" v="153" actId="404"/>
          <ac:spMkLst>
            <pc:docMk/>
            <pc:sldMk cId="311999383" sldId="265"/>
            <ac:spMk id="4" creationId="{AB5F8A18-F6A0-455C-5452-98A31962408D}"/>
          </ac:spMkLst>
        </pc:spChg>
        <pc:spChg chg="mod">
          <ac:chgData name="Stephanie Gorner" userId="196fb7b9-a58c-449e-8c3e-c57e24c5fc93" providerId="ADAL" clId="{27BDE91C-74CC-409E-B6BB-69D6C41BE49F}" dt="2023-10-12T13:05:44.165" v="156" actId="403"/>
          <ac:spMkLst>
            <pc:docMk/>
            <pc:sldMk cId="311999383" sldId="265"/>
            <ac:spMk id="5" creationId="{9A31C780-B36F-7CF4-8224-5128FAE1D3B7}"/>
          </ac:spMkLst>
        </pc:spChg>
      </pc:sldChg>
      <pc:sldChg chg="modSp add mod">
        <pc:chgData name="Stephanie Gorner" userId="196fb7b9-a58c-449e-8c3e-c57e24c5fc93" providerId="ADAL" clId="{27BDE91C-74CC-409E-B6BB-69D6C41BE49F}" dt="2023-10-12T13:06:49.616" v="220" actId="404"/>
        <pc:sldMkLst>
          <pc:docMk/>
          <pc:sldMk cId="4288252647" sldId="266"/>
        </pc:sldMkLst>
        <pc:spChg chg="mod">
          <ac:chgData name="Stephanie Gorner" userId="196fb7b9-a58c-449e-8c3e-c57e24c5fc93" providerId="ADAL" clId="{27BDE91C-74CC-409E-B6BB-69D6C41BE49F}" dt="2023-10-12T13:06:49.616" v="220" actId="404"/>
          <ac:spMkLst>
            <pc:docMk/>
            <pc:sldMk cId="4288252647" sldId="266"/>
            <ac:spMk id="4" creationId="{AB5F8A18-F6A0-455C-5452-98A31962408D}"/>
          </ac:spMkLst>
        </pc:spChg>
        <pc:spChg chg="mod">
          <ac:chgData name="Stephanie Gorner" userId="196fb7b9-a58c-449e-8c3e-c57e24c5fc93" providerId="ADAL" clId="{27BDE91C-74CC-409E-B6BB-69D6C41BE49F}" dt="2023-10-12T13:05:57.373" v="159" actId="20577"/>
          <ac:spMkLst>
            <pc:docMk/>
            <pc:sldMk cId="4288252647" sldId="266"/>
            <ac:spMk id="5" creationId="{9A31C780-B36F-7CF4-8224-5128FAE1D3B7}"/>
          </ac:spMkLst>
        </pc:spChg>
      </pc:sldChg>
      <pc:sldChg chg="addSp delSp modSp add mod">
        <pc:chgData name="Stephanie Gorner" userId="196fb7b9-a58c-449e-8c3e-c57e24c5fc93" providerId="ADAL" clId="{27BDE91C-74CC-409E-B6BB-69D6C41BE49F}" dt="2023-10-12T13:10:13.908" v="444" actId="20577"/>
        <pc:sldMkLst>
          <pc:docMk/>
          <pc:sldMk cId="1749126117" sldId="267"/>
        </pc:sldMkLst>
        <pc:spChg chg="mod">
          <ac:chgData name="Stephanie Gorner" userId="196fb7b9-a58c-449e-8c3e-c57e24c5fc93" providerId="ADAL" clId="{27BDE91C-74CC-409E-B6BB-69D6C41BE49F}" dt="2023-10-12T13:10:13.908" v="444" actId="20577"/>
          <ac:spMkLst>
            <pc:docMk/>
            <pc:sldMk cId="1749126117" sldId="267"/>
            <ac:spMk id="4" creationId="{AB5F8A18-F6A0-455C-5452-98A31962408D}"/>
          </ac:spMkLst>
        </pc:spChg>
        <pc:spChg chg="mod">
          <ac:chgData name="Stephanie Gorner" userId="196fb7b9-a58c-449e-8c3e-c57e24c5fc93" providerId="ADAL" clId="{27BDE91C-74CC-409E-B6BB-69D6C41BE49F}" dt="2023-10-12T13:07:02.683" v="223" actId="20577"/>
          <ac:spMkLst>
            <pc:docMk/>
            <pc:sldMk cId="1749126117" sldId="267"/>
            <ac:spMk id="5" creationId="{9A31C780-B36F-7CF4-8224-5128FAE1D3B7}"/>
          </ac:spMkLst>
        </pc:spChg>
        <pc:spChg chg="add del">
          <ac:chgData name="Stephanie Gorner" userId="196fb7b9-a58c-449e-8c3e-c57e24c5fc93" providerId="ADAL" clId="{27BDE91C-74CC-409E-B6BB-69D6C41BE49F}" dt="2023-10-12T13:07:26.745" v="225" actId="22"/>
          <ac:spMkLst>
            <pc:docMk/>
            <pc:sldMk cId="1749126117" sldId="267"/>
            <ac:spMk id="7" creationId="{5F16E127-6FDD-031C-18C6-8F2315EC1033}"/>
          </ac:spMkLst>
        </pc:spChg>
      </pc:sldChg>
      <pc:sldChg chg="modSp add mod ord">
        <pc:chgData name="Stephanie Gorner" userId="196fb7b9-a58c-449e-8c3e-c57e24c5fc93" providerId="ADAL" clId="{27BDE91C-74CC-409E-B6BB-69D6C41BE49F}" dt="2023-10-12T13:11:18.354" v="531" actId="403"/>
        <pc:sldMkLst>
          <pc:docMk/>
          <pc:sldMk cId="914369894" sldId="268"/>
        </pc:sldMkLst>
        <pc:spChg chg="mod">
          <ac:chgData name="Stephanie Gorner" userId="196fb7b9-a58c-449e-8c3e-c57e24c5fc93" providerId="ADAL" clId="{27BDE91C-74CC-409E-B6BB-69D6C41BE49F}" dt="2023-10-12T13:11:18.354" v="531" actId="403"/>
          <ac:spMkLst>
            <pc:docMk/>
            <pc:sldMk cId="914369894" sldId="268"/>
            <ac:spMk id="4" creationId="{AB5F8A18-F6A0-455C-5452-98A31962408D}"/>
          </ac:spMkLst>
        </pc:spChg>
        <pc:spChg chg="mod">
          <ac:chgData name="Stephanie Gorner" userId="196fb7b9-a58c-449e-8c3e-c57e24c5fc93" providerId="ADAL" clId="{27BDE91C-74CC-409E-B6BB-69D6C41BE49F}" dt="2023-10-12T13:09:35.710" v="384" actId="20577"/>
          <ac:spMkLst>
            <pc:docMk/>
            <pc:sldMk cId="914369894" sldId="268"/>
            <ac:spMk id="5" creationId="{9A31C780-B36F-7CF4-8224-5128FAE1D3B7}"/>
          </ac:spMkLst>
        </pc:spChg>
      </pc:sldChg>
    </pc:docChg>
  </pc:docChgLst>
  <pc:docChgLst>
    <pc:chgData name="Stephanie Gorner" userId="196fb7b9-a58c-449e-8c3e-c57e24c5fc93" providerId="ADAL" clId="{3C7FA3E3-84DE-4DAB-B8D3-0EE2610475C8}"/>
    <pc:docChg chg="undo custSel modSld">
      <pc:chgData name="Stephanie Gorner" userId="196fb7b9-a58c-449e-8c3e-c57e24c5fc93" providerId="ADAL" clId="{3C7FA3E3-84DE-4DAB-B8D3-0EE2610475C8}" dt="2023-11-06T10:18:43.353" v="4414" actId="20577"/>
      <pc:docMkLst>
        <pc:docMk/>
      </pc:docMkLst>
      <pc:sldChg chg="addSp delSp modSp mod">
        <pc:chgData name="Stephanie Gorner" userId="196fb7b9-a58c-449e-8c3e-c57e24c5fc93" providerId="ADAL" clId="{3C7FA3E3-84DE-4DAB-B8D3-0EE2610475C8}" dt="2023-11-06T10:16:34.784" v="4278" actId="20577"/>
        <pc:sldMkLst>
          <pc:docMk/>
          <pc:sldMk cId="311999383" sldId="265"/>
        </pc:sldMkLst>
        <pc:spChg chg="del mod">
          <ac:chgData name="Stephanie Gorner" userId="196fb7b9-a58c-449e-8c3e-c57e24c5fc93" providerId="ADAL" clId="{3C7FA3E3-84DE-4DAB-B8D3-0EE2610475C8}" dt="2023-11-06T10:10:51.703" v="4084" actId="478"/>
          <ac:spMkLst>
            <pc:docMk/>
            <pc:sldMk cId="311999383" sldId="265"/>
            <ac:spMk id="2" creationId="{4C3767A2-D561-BE70-939E-99B4F5119B7D}"/>
          </ac:spMkLst>
        </pc:spChg>
        <pc:spChg chg="add mod">
          <ac:chgData name="Stephanie Gorner" userId="196fb7b9-a58c-449e-8c3e-c57e24c5fc93" providerId="ADAL" clId="{3C7FA3E3-84DE-4DAB-B8D3-0EE2610475C8}" dt="2023-11-02T10:41:53.743" v="308" actId="1076"/>
          <ac:spMkLst>
            <pc:docMk/>
            <pc:sldMk cId="311999383" sldId="265"/>
            <ac:spMk id="3" creationId="{3B23158F-E234-836F-819E-444111021321}"/>
          </ac:spMkLst>
        </pc:spChg>
        <pc:spChg chg="mod">
          <ac:chgData name="Stephanie Gorner" userId="196fb7b9-a58c-449e-8c3e-c57e24c5fc93" providerId="ADAL" clId="{3C7FA3E3-84DE-4DAB-B8D3-0EE2610475C8}" dt="2023-11-06T10:16:34.784" v="4278" actId="20577"/>
          <ac:spMkLst>
            <pc:docMk/>
            <pc:sldMk cId="311999383" sldId="265"/>
            <ac:spMk id="4" creationId="{AB5F8A18-F6A0-455C-5452-98A31962408D}"/>
          </ac:spMkLst>
        </pc:spChg>
        <pc:spChg chg="mod">
          <ac:chgData name="Stephanie Gorner" userId="196fb7b9-a58c-449e-8c3e-c57e24c5fc93" providerId="ADAL" clId="{3C7FA3E3-84DE-4DAB-B8D3-0EE2610475C8}" dt="2023-11-06T10:08:37.839" v="4067" actId="1076"/>
          <ac:spMkLst>
            <pc:docMk/>
            <pc:sldMk cId="311999383" sldId="265"/>
            <ac:spMk id="5" creationId="{9A31C780-B36F-7CF4-8224-5128FAE1D3B7}"/>
          </ac:spMkLst>
        </pc:spChg>
        <pc:spChg chg="add del mod">
          <ac:chgData name="Stephanie Gorner" userId="196fb7b9-a58c-449e-8c3e-c57e24c5fc93" providerId="ADAL" clId="{3C7FA3E3-84DE-4DAB-B8D3-0EE2610475C8}" dt="2023-11-06T10:10:58.326" v="4087" actId="478"/>
          <ac:spMkLst>
            <pc:docMk/>
            <pc:sldMk cId="311999383" sldId="265"/>
            <ac:spMk id="8" creationId="{BEA63744-F142-62C4-80FD-313489E707AC}"/>
          </ac:spMkLst>
        </pc:spChg>
        <pc:spChg chg="add del mod">
          <ac:chgData name="Stephanie Gorner" userId="196fb7b9-a58c-449e-8c3e-c57e24c5fc93" providerId="ADAL" clId="{3C7FA3E3-84DE-4DAB-B8D3-0EE2610475C8}" dt="2023-11-06T10:14:47.069" v="4102" actId="478"/>
          <ac:spMkLst>
            <pc:docMk/>
            <pc:sldMk cId="311999383" sldId="265"/>
            <ac:spMk id="9" creationId="{7EEDECE5-6C5F-1707-2CDD-53FF7C83E084}"/>
          </ac:spMkLst>
        </pc:spChg>
        <pc:picChg chg="add mod">
          <ac:chgData name="Stephanie Gorner" userId="196fb7b9-a58c-449e-8c3e-c57e24c5fc93" providerId="ADAL" clId="{3C7FA3E3-84DE-4DAB-B8D3-0EE2610475C8}" dt="2023-11-06T10:14:56.450" v="4106" actId="34135"/>
          <ac:picMkLst>
            <pc:docMk/>
            <pc:sldMk cId="311999383" sldId="265"/>
            <ac:picMk id="10" creationId="{E9993375-3E0A-890C-B45F-1C69BFF336CB}"/>
          </ac:picMkLst>
        </pc:picChg>
      </pc:sldChg>
      <pc:sldChg chg="addSp delSp modSp mod">
        <pc:chgData name="Stephanie Gorner" userId="196fb7b9-a58c-449e-8c3e-c57e24c5fc93" providerId="ADAL" clId="{3C7FA3E3-84DE-4DAB-B8D3-0EE2610475C8}" dt="2023-11-06T10:16:26.717" v="4182" actId="1076"/>
        <pc:sldMkLst>
          <pc:docMk/>
          <pc:sldMk cId="4288252647" sldId="266"/>
        </pc:sldMkLst>
        <pc:spChg chg="del mod">
          <ac:chgData name="Stephanie Gorner" userId="196fb7b9-a58c-449e-8c3e-c57e24c5fc93" providerId="ADAL" clId="{3C7FA3E3-84DE-4DAB-B8D3-0EE2610475C8}" dt="2023-11-06T10:15:04.466" v="4108" actId="478"/>
          <ac:spMkLst>
            <pc:docMk/>
            <pc:sldMk cId="4288252647" sldId="266"/>
            <ac:spMk id="2" creationId="{4C3767A2-D561-BE70-939E-99B4F5119B7D}"/>
          </ac:spMkLst>
        </pc:spChg>
        <pc:spChg chg="add mod">
          <ac:chgData name="Stephanie Gorner" userId="196fb7b9-a58c-449e-8c3e-c57e24c5fc93" providerId="ADAL" clId="{3C7FA3E3-84DE-4DAB-B8D3-0EE2610475C8}" dt="2023-11-06T10:16:26.717" v="4182" actId="1076"/>
          <ac:spMkLst>
            <pc:docMk/>
            <pc:sldMk cId="4288252647" sldId="266"/>
            <ac:spMk id="3" creationId="{7192C379-5BDF-9C8A-8E83-2D887BA4EE60}"/>
          </ac:spMkLst>
        </pc:spChg>
        <pc:spChg chg="mod">
          <ac:chgData name="Stephanie Gorner" userId="196fb7b9-a58c-449e-8c3e-c57e24c5fc93" providerId="ADAL" clId="{3C7FA3E3-84DE-4DAB-B8D3-0EE2610475C8}" dt="2023-11-06T10:16:19.494" v="4181" actId="20577"/>
          <ac:spMkLst>
            <pc:docMk/>
            <pc:sldMk cId="4288252647" sldId="266"/>
            <ac:spMk id="4" creationId="{AB5F8A18-F6A0-455C-5452-98A31962408D}"/>
          </ac:spMkLst>
        </pc:spChg>
        <pc:spChg chg="mod">
          <ac:chgData name="Stephanie Gorner" userId="196fb7b9-a58c-449e-8c3e-c57e24c5fc93" providerId="ADAL" clId="{3C7FA3E3-84DE-4DAB-B8D3-0EE2610475C8}" dt="2023-11-06T10:08:53.719" v="4073" actId="1076"/>
          <ac:spMkLst>
            <pc:docMk/>
            <pc:sldMk cId="4288252647" sldId="266"/>
            <ac:spMk id="5" creationId="{9A31C780-B36F-7CF4-8224-5128FAE1D3B7}"/>
          </ac:spMkLst>
        </pc:spChg>
        <pc:spChg chg="add del mod">
          <ac:chgData name="Stephanie Gorner" userId="196fb7b9-a58c-449e-8c3e-c57e24c5fc93" providerId="ADAL" clId="{3C7FA3E3-84DE-4DAB-B8D3-0EE2610475C8}" dt="2023-11-06T10:15:12.737" v="4112" actId="478"/>
          <ac:spMkLst>
            <pc:docMk/>
            <pc:sldMk cId="4288252647" sldId="266"/>
            <ac:spMk id="8" creationId="{3711A709-45A5-204A-5042-92651ECF3B6E}"/>
          </ac:spMkLst>
        </pc:spChg>
        <pc:picChg chg="add mod">
          <ac:chgData name="Stephanie Gorner" userId="196fb7b9-a58c-449e-8c3e-c57e24c5fc93" providerId="ADAL" clId="{3C7FA3E3-84DE-4DAB-B8D3-0EE2610475C8}" dt="2023-11-06T10:15:10.429" v="4111" actId="34135"/>
          <ac:picMkLst>
            <pc:docMk/>
            <pc:sldMk cId="4288252647" sldId="266"/>
            <ac:picMk id="9" creationId="{0B447B9E-CCE7-EF53-C8AB-44E11844E42B}"/>
          </ac:picMkLst>
        </pc:picChg>
      </pc:sldChg>
      <pc:sldChg chg="addSp delSp modSp mod">
        <pc:chgData name="Stephanie Gorner" userId="196fb7b9-a58c-449e-8c3e-c57e24c5fc93" providerId="ADAL" clId="{3C7FA3E3-84DE-4DAB-B8D3-0EE2610475C8}" dt="2023-11-06T10:17:15.398" v="4348" actId="20577"/>
        <pc:sldMkLst>
          <pc:docMk/>
          <pc:sldMk cId="1749126117" sldId="267"/>
        </pc:sldMkLst>
        <pc:spChg chg="del mod">
          <ac:chgData name="Stephanie Gorner" userId="196fb7b9-a58c-449e-8c3e-c57e24c5fc93" providerId="ADAL" clId="{3C7FA3E3-84DE-4DAB-B8D3-0EE2610475C8}" dt="2023-11-06T10:14:12.278" v="4095" actId="478"/>
          <ac:spMkLst>
            <pc:docMk/>
            <pc:sldMk cId="1749126117" sldId="267"/>
            <ac:spMk id="2" creationId="{4C3767A2-D561-BE70-939E-99B4F5119B7D}"/>
          </ac:spMkLst>
        </pc:spChg>
        <pc:spChg chg="add mod">
          <ac:chgData name="Stephanie Gorner" userId="196fb7b9-a58c-449e-8c3e-c57e24c5fc93" providerId="ADAL" clId="{3C7FA3E3-84DE-4DAB-B8D3-0EE2610475C8}" dt="2023-11-06T10:17:07.709" v="4296" actId="1076"/>
          <ac:spMkLst>
            <pc:docMk/>
            <pc:sldMk cId="1749126117" sldId="267"/>
            <ac:spMk id="3" creationId="{4B58222C-1FE7-91B1-CD80-8FF9FDFACEBA}"/>
          </ac:spMkLst>
        </pc:spChg>
        <pc:spChg chg="mod">
          <ac:chgData name="Stephanie Gorner" userId="196fb7b9-a58c-449e-8c3e-c57e24c5fc93" providerId="ADAL" clId="{3C7FA3E3-84DE-4DAB-B8D3-0EE2610475C8}" dt="2023-11-06T10:17:15.398" v="4348" actId="20577"/>
          <ac:spMkLst>
            <pc:docMk/>
            <pc:sldMk cId="1749126117" sldId="267"/>
            <ac:spMk id="4" creationId="{AB5F8A18-F6A0-455C-5452-98A31962408D}"/>
          </ac:spMkLst>
        </pc:spChg>
        <pc:spChg chg="mod">
          <ac:chgData name="Stephanie Gorner" userId="196fb7b9-a58c-449e-8c3e-c57e24c5fc93" providerId="ADAL" clId="{3C7FA3E3-84DE-4DAB-B8D3-0EE2610475C8}" dt="2023-11-06T10:16:46.116" v="4284" actId="1076"/>
          <ac:spMkLst>
            <pc:docMk/>
            <pc:sldMk cId="1749126117" sldId="267"/>
            <ac:spMk id="5" creationId="{9A31C780-B36F-7CF4-8224-5128FAE1D3B7}"/>
          </ac:spMkLst>
        </pc:spChg>
        <pc:spChg chg="add del mod">
          <ac:chgData name="Stephanie Gorner" userId="196fb7b9-a58c-449e-8c3e-c57e24c5fc93" providerId="ADAL" clId="{3C7FA3E3-84DE-4DAB-B8D3-0EE2610475C8}" dt="2023-11-06T10:14:23.480" v="4098" actId="478"/>
          <ac:spMkLst>
            <pc:docMk/>
            <pc:sldMk cId="1749126117" sldId="267"/>
            <ac:spMk id="8" creationId="{370CCD37-3CFB-F638-FAC8-C6FCB7150F0B}"/>
          </ac:spMkLst>
        </pc:spChg>
        <pc:picChg chg="add mod">
          <ac:chgData name="Stephanie Gorner" userId="196fb7b9-a58c-449e-8c3e-c57e24c5fc93" providerId="ADAL" clId="{3C7FA3E3-84DE-4DAB-B8D3-0EE2610475C8}" dt="2023-11-06T10:14:29.678" v="4099" actId="34135"/>
          <ac:picMkLst>
            <pc:docMk/>
            <pc:sldMk cId="1749126117" sldId="267"/>
            <ac:picMk id="9" creationId="{B2CE1727-B007-8635-3EE6-D8DD322DCD4F}"/>
          </ac:picMkLst>
        </pc:picChg>
      </pc:sldChg>
      <pc:sldChg chg="addSp delSp modSp mod">
        <pc:chgData name="Stephanie Gorner" userId="196fb7b9-a58c-449e-8c3e-c57e24c5fc93" providerId="ADAL" clId="{3C7FA3E3-84DE-4DAB-B8D3-0EE2610475C8}" dt="2023-11-06T10:18:43.353" v="4414" actId="20577"/>
        <pc:sldMkLst>
          <pc:docMk/>
          <pc:sldMk cId="914369894" sldId="268"/>
        </pc:sldMkLst>
        <pc:spChg chg="del mod">
          <ac:chgData name="Stephanie Gorner" userId="196fb7b9-a58c-449e-8c3e-c57e24c5fc93" providerId="ADAL" clId="{3C7FA3E3-84DE-4DAB-B8D3-0EE2610475C8}" dt="2023-11-06T10:15:16.882" v="4114" actId="478"/>
          <ac:spMkLst>
            <pc:docMk/>
            <pc:sldMk cId="914369894" sldId="268"/>
            <ac:spMk id="2" creationId="{4C3767A2-D561-BE70-939E-99B4F5119B7D}"/>
          </ac:spMkLst>
        </pc:spChg>
        <pc:spChg chg="add mod">
          <ac:chgData name="Stephanie Gorner" userId="196fb7b9-a58c-449e-8c3e-c57e24c5fc93" providerId="ADAL" clId="{3C7FA3E3-84DE-4DAB-B8D3-0EE2610475C8}" dt="2023-11-06T10:17:53.740" v="4361" actId="1076"/>
          <ac:spMkLst>
            <pc:docMk/>
            <pc:sldMk cId="914369894" sldId="268"/>
            <ac:spMk id="3" creationId="{79CF74C0-2288-5CEE-7AF2-9B598FABD21A}"/>
          </ac:spMkLst>
        </pc:spChg>
        <pc:spChg chg="mod">
          <ac:chgData name="Stephanie Gorner" userId="196fb7b9-a58c-449e-8c3e-c57e24c5fc93" providerId="ADAL" clId="{3C7FA3E3-84DE-4DAB-B8D3-0EE2610475C8}" dt="2023-11-06T10:18:43.353" v="4414" actId="20577"/>
          <ac:spMkLst>
            <pc:docMk/>
            <pc:sldMk cId="914369894" sldId="268"/>
            <ac:spMk id="4" creationId="{AB5F8A18-F6A0-455C-5452-98A31962408D}"/>
          </ac:spMkLst>
        </pc:spChg>
        <pc:spChg chg="mod">
          <ac:chgData name="Stephanie Gorner" userId="196fb7b9-a58c-449e-8c3e-c57e24c5fc93" providerId="ADAL" clId="{3C7FA3E3-84DE-4DAB-B8D3-0EE2610475C8}" dt="2023-11-06T10:17:27.948" v="4354" actId="1076"/>
          <ac:spMkLst>
            <pc:docMk/>
            <pc:sldMk cId="914369894" sldId="268"/>
            <ac:spMk id="5" creationId="{9A31C780-B36F-7CF4-8224-5128FAE1D3B7}"/>
          </ac:spMkLst>
        </pc:spChg>
        <pc:spChg chg="add del mod">
          <ac:chgData name="Stephanie Gorner" userId="196fb7b9-a58c-449e-8c3e-c57e24c5fc93" providerId="ADAL" clId="{3C7FA3E3-84DE-4DAB-B8D3-0EE2610475C8}" dt="2023-11-06T10:15:24.443" v="4117" actId="478"/>
          <ac:spMkLst>
            <pc:docMk/>
            <pc:sldMk cId="914369894" sldId="268"/>
            <ac:spMk id="8" creationId="{1B722280-0CB2-2F57-D3F1-910612303028}"/>
          </ac:spMkLst>
        </pc:spChg>
        <pc:picChg chg="add mod">
          <ac:chgData name="Stephanie Gorner" userId="196fb7b9-a58c-449e-8c3e-c57e24c5fc93" providerId="ADAL" clId="{3C7FA3E3-84DE-4DAB-B8D3-0EE2610475C8}" dt="2023-11-06T10:15:21.710" v="4116" actId="1076"/>
          <ac:picMkLst>
            <pc:docMk/>
            <pc:sldMk cId="914369894" sldId="268"/>
            <ac:picMk id="9" creationId="{F85A1115-D5E1-EA64-1899-88226A229F8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B2AE6-5967-45AF-AC28-299B37298586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B9CFF-974D-47FE-8F1A-496F42376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0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0623-8CBB-404D-E759-00B8B5042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EA2F8-542C-974F-CB58-EC9F6622A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8313A-BE2F-BB3A-292E-3265CD85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EDD9-A530-488A-AA0A-50C9274D40AD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4DEF6-EB5C-A82D-DDC3-C69A0A9D5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82118-2219-6E98-020B-72582DCB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1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F7321-C257-435B-930D-5ADFD676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6B41D-8101-F2A7-5ECC-CC2570EEA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29583-0582-18AD-3EFF-E47CF126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BD2D6-AFAA-4C51-A48D-593A38B3CB3D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0A1C0-D3F9-389E-925F-BCC08603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7C3FD-767C-2873-6B8E-105454C2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91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AE004-CC0E-AF2B-C7C3-175A26B4D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5172F-1CFC-6772-EB8E-EEF2FEA18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27815-0E3D-0941-1A6F-20EE18CE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C014-3424-44BE-BBF9-A0B47CE59822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ECD27-1A35-801C-00BF-15E0AF07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CE627-FB92-6FB4-5C72-C2ED2D7C5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9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72D0-2302-94EA-3B34-FC50FBE0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1F78A-EF86-ACB6-3965-A78DB6B6F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3C509-304C-1F7F-0D30-ACAD435B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4B3A-199F-4F27-89B6-19A32D53614F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2E743-FF15-15C1-0B3D-7E5D1785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D1FAD-6A9A-D6F2-64D8-0EE1CD653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98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7B8B-9CC8-AD11-DFC4-666F00D39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3FCCA-523D-1B05-8D59-6AB6F9FE7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8751C-52E2-2125-C82B-B3EE05CB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E5338-A0F0-4040-B2D3-606A4CDB565F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92022-33EE-4D0A-D62C-8D375B53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4A9E-0686-DBD4-425D-3A1406C9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9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77EF-C62B-1F19-BF9F-89A02E1D9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E2C23-7537-AD53-EDF5-5437B0BAF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367FD-C194-C84D-CAFF-1D4910219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53A19-9A2C-B209-124B-9ABA4060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CC9F-8AEB-4080-8DBB-66AB38D4D8A1}" type="datetime1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79F2E-20DC-3F1A-660F-26D28AA0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E1130-8D11-7A59-3FFD-C0F8C385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0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1609-A7A1-D8EB-7006-F1AF0C58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937D8-4488-6872-5590-005B4D2BB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05B56-4FE2-EC34-5565-A8946E8FD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CD63A9-0897-501E-E8C3-9D649762E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99801-43D7-5101-E295-8CC780C71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5D8DA-C8E6-F869-2C24-A122001D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FF1D-84B2-40FE-B379-38E657BE1419}" type="datetime1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CA8C8-3626-F3D6-5E7A-042ED903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DD612-A3E1-1761-27F1-4E014227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44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A8D-7E6C-BC66-602F-6C2913A88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D9C08-8B65-BB49-DF48-066CBBB6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D035-BF0C-489D-9981-C8EAB2B2777D}" type="datetime1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7049BC-68DE-623D-E50C-C3BA72EC1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3F04B-6E51-244E-4913-287A9433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293BFF-2C88-5382-AA0C-F3B58E707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FBC7-F8F1-4D62-8CE0-50C5EE45FB90}" type="datetime1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FA1A31-5541-014D-B2FF-6283F1B7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0E09B-5E4B-EEBE-230F-CB5F0211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38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C3336-523A-B16F-63AD-9047E39D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5B82-53FE-A848-2478-70C73D44C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BBE9D-E8D9-78CB-B14F-699DDA1C2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9E93D-C9C3-6F99-49B3-6254B83B1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8618-9505-4786-9426-EA38A55AC1D3}" type="datetime1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4A4C9-7AE2-F48F-838D-0310F5ED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F8ACF-4CDD-6DB7-A4B1-6ED5FC6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27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AC51-5549-946B-B34D-88312CACB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63C1A-2BF5-FC7D-5A1E-21E2B5A2B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DDF46-1E0F-44EA-376B-34CFC06E4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8165F-68A6-1B76-6390-9B721B71F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24-BBB0-46F6-A09F-906A030ADA49}" type="datetime1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2449C-5D2C-9E84-322A-7832FB87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Connected  •  Supported  •  Influential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1AEF5-4780-8816-9DAF-F271C24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9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4A493-6B8D-B853-0A73-11FDB223C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30147-0A93-EF58-8A1B-870E681A1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FD4A2-27C9-6A7B-77B5-54215ED84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93CE2-A3C9-4FC3-8685-8A5941F58DF5}" type="datetime1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63A78-C210-B06F-2FCB-916E5057B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Connected  •  Supported  •  Influential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4B632-C774-ABF2-8106-9B81B1220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81CCF-7C0C-411E-B15F-0CBF94902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1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ncashireskillshub.co.uk/lancashire-skills-pledg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lancashireskillshub.co.uk/digital-skills-partnershi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www.kingsfund.org.uk%2Faudio-video%2Fhow-does-nhs-in-england-work&amp;data=05%7C01%7Cstephanieg%40communityfutures.org.uk%7C740644cf44ae4a96e1da08dbdac529e9%7C401d99d7aa3244939a49b396b6827931%7C0%7C0%7C638344312570338581%7CUnknown%7CTWFpbGZsb3d8eyJWIjoiMC4wLjAwMDAiLCJQIjoiV2luMzIiLCJBTiI6Ik1haWwiLCJXVCI6Mn0%3D%7C3000%7C%7C%7C&amp;sdata=N2pUjEppFrS5I%2FPL7x5zlFC2byzlCN8iIG6rwZoYyZ0%3D&amp;reserved=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40C7F4-C599-B773-4C47-5544F2382A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409" y="109678"/>
            <a:ext cx="2234719" cy="1152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31C780-B36F-7CF4-8224-5128FAE1D3B7}"/>
              </a:ext>
            </a:extLst>
          </p:cNvPr>
          <p:cNvSpPr txBox="1"/>
          <p:nvPr/>
        </p:nvSpPr>
        <p:spPr>
          <a:xfrm>
            <a:off x="4801596" y="109678"/>
            <a:ext cx="12089591" cy="535531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>
              <a:lnSpc>
                <a:spcPct val="90000"/>
              </a:lnSpc>
              <a:spcBef>
                <a:spcPts val="10000"/>
              </a:spcBef>
              <a:spcAft>
                <a:spcPts val="1000"/>
              </a:spcAft>
            </a:pPr>
            <a:r>
              <a:rPr lang="en-GB" sz="3200" b="1" kern="0" dirty="0">
                <a:solidFill>
                  <a:srgbClr val="27235A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Workshop 1</a:t>
            </a:r>
            <a:endParaRPr lang="en-GB" sz="3200" b="1" dirty="0">
              <a:solidFill>
                <a:srgbClr val="27235A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5F8A18-F6A0-455C-5452-98A31962408D}"/>
              </a:ext>
            </a:extLst>
          </p:cNvPr>
          <p:cNvSpPr txBox="1">
            <a:spLocks/>
          </p:cNvSpPr>
          <p:nvPr/>
        </p:nvSpPr>
        <p:spPr>
          <a:xfrm>
            <a:off x="2117008" y="411108"/>
            <a:ext cx="10515600" cy="1932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70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Lancashire Digital Skills Partnership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Kerry Harrison</a:t>
            </a:r>
            <a:br>
              <a:rPr lang="en-GB" sz="44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0" i="0" dirty="0">
                <a:solidFill>
                  <a:srgbClr val="4B4D63"/>
                </a:solidFill>
                <a:effectLst/>
                <a:latin typeface="Neue Plak"/>
              </a:rPr>
              <a:t> 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23158F-E234-836F-819E-444111021321}"/>
              </a:ext>
            </a:extLst>
          </p:cNvPr>
          <p:cNvSpPr txBox="1"/>
          <p:nvPr/>
        </p:nvSpPr>
        <p:spPr>
          <a:xfrm>
            <a:off x="810705" y="3060944"/>
            <a:ext cx="109162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Kerry provided Workshop 1 with essential information regarding digital skills and some fantastic links to free digital skills training and support for businesses and charities. </a:t>
            </a:r>
          </a:p>
          <a:p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See links below.</a:t>
            </a:r>
          </a:p>
          <a:p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BF3178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Lancashire Skills Pledge</a:t>
            </a:r>
            <a:endParaRPr lang="en-GB" dirty="0">
              <a:solidFill>
                <a:srgbClr val="BF3178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BF3178"/>
                </a:solidFill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 Skills Partnership</a:t>
            </a:r>
            <a:endParaRPr lang="en-GB" dirty="0">
              <a:solidFill>
                <a:srgbClr val="BF3178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993375-3E0A-890C-B45F-1C69BFF336C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955792"/>
            <a:ext cx="12192000" cy="9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40C7F4-C599-B773-4C47-5544F2382A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409" y="109678"/>
            <a:ext cx="2234719" cy="1152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31C780-B36F-7CF4-8224-5128FAE1D3B7}"/>
              </a:ext>
            </a:extLst>
          </p:cNvPr>
          <p:cNvSpPr txBox="1"/>
          <p:nvPr/>
        </p:nvSpPr>
        <p:spPr>
          <a:xfrm>
            <a:off x="4828073" y="150269"/>
            <a:ext cx="12089591" cy="535531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>
              <a:lnSpc>
                <a:spcPct val="90000"/>
              </a:lnSpc>
              <a:spcBef>
                <a:spcPts val="10000"/>
              </a:spcBef>
              <a:spcAft>
                <a:spcPts val="1000"/>
              </a:spcAft>
            </a:pPr>
            <a:r>
              <a:rPr lang="en-GB" sz="3200" b="1" kern="0" dirty="0">
                <a:solidFill>
                  <a:srgbClr val="27235A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Workshop 2</a:t>
            </a:r>
            <a:endParaRPr lang="en-GB" sz="3200" b="1" dirty="0">
              <a:solidFill>
                <a:srgbClr val="27235A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5F8A18-F6A0-455C-5452-98A31962408D}"/>
              </a:ext>
            </a:extLst>
          </p:cNvPr>
          <p:cNvSpPr txBox="1">
            <a:spLocks/>
          </p:cNvSpPr>
          <p:nvPr/>
        </p:nvSpPr>
        <p:spPr>
          <a:xfrm>
            <a:off x="3718438" y="579675"/>
            <a:ext cx="10515600" cy="1932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48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ICB Workforce Strategy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22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Lee Radford</a:t>
            </a:r>
            <a:br>
              <a:rPr lang="en-GB" sz="44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0" i="0" dirty="0">
                <a:solidFill>
                  <a:srgbClr val="4B4D63"/>
                </a:solidFill>
                <a:effectLst/>
                <a:latin typeface="Neue Plak"/>
              </a:rPr>
              <a:t> 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92C379-5BDF-9C8A-8E83-2D887BA4EE60}"/>
              </a:ext>
            </a:extLst>
          </p:cNvPr>
          <p:cNvSpPr txBox="1"/>
          <p:nvPr/>
        </p:nvSpPr>
        <p:spPr>
          <a:xfrm>
            <a:off x="417922" y="1545717"/>
            <a:ext cx="1177407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Requirement for 5-year workforce strategy. NHS, Social Care + VCFSE – not had that before.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Has been previously very </a:t>
            </a:r>
            <a:r>
              <a:rPr lang="en-GB" sz="1400" dirty="0" err="1">
                <a:solidFill>
                  <a:srgbClr val="616161"/>
                </a:solidFill>
                <a:latin typeface="Century Gothic" panose="020B0502020202020204" pitchFamily="34" charset="0"/>
              </a:rPr>
              <a:t>NHS’y</a:t>
            </a: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, what opportunities are there to share training opportunities.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Development Needs, leadership skills, finance.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Careers hub: website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        - Apprenticeships, levy. Opportunities to redeploy to VCFSE orgs but to what &amp; how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Barriers – Applications, language, IT, transport, qualifications (GSCE English)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Early Entry – Careers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Early leadership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Careers Paths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Career development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Succession Planning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Pipelines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400" dirty="0">
              <a:solidFill>
                <a:srgbClr val="61616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Inequality in respect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Joint sessions </a:t>
            </a: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Connect Dots  Sharing Resources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T200 – Aspiration for adult learners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Just one part of the ICS spent £40 million on international recruitment in one year! There's probably an equal if not greater amount being spent by others. Just imagine investing a % of that in tackling barriers to employment of our local people – existing employers giving people career changes/apprenticeships. Invest e.g. fully funded (not £9K pa) Basic skills and no so basic training  GCSE English, digital skills.</a:t>
            </a:r>
            <a:endParaRPr lang="en-GB" sz="1400" dirty="0">
              <a:solidFill>
                <a:srgbClr val="616161"/>
              </a:solidFill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447B9E-CCE7-EF53-C8AB-44E11844E4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55792"/>
            <a:ext cx="12192000" cy="9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52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40C7F4-C599-B773-4C47-5544F2382A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409" y="109678"/>
            <a:ext cx="2234719" cy="1152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31C780-B36F-7CF4-8224-5128FAE1D3B7}"/>
              </a:ext>
            </a:extLst>
          </p:cNvPr>
          <p:cNvSpPr txBox="1"/>
          <p:nvPr/>
        </p:nvSpPr>
        <p:spPr>
          <a:xfrm>
            <a:off x="4838172" y="4765"/>
            <a:ext cx="12089591" cy="535531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>
              <a:lnSpc>
                <a:spcPct val="90000"/>
              </a:lnSpc>
              <a:spcBef>
                <a:spcPts val="10000"/>
              </a:spcBef>
              <a:spcAft>
                <a:spcPts val="1000"/>
              </a:spcAft>
            </a:pPr>
            <a:r>
              <a:rPr lang="en-GB" sz="3200" b="1" kern="0" dirty="0">
                <a:solidFill>
                  <a:srgbClr val="27235A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Workshop 3</a:t>
            </a:r>
            <a:endParaRPr lang="en-GB" sz="3200" b="1" dirty="0">
              <a:solidFill>
                <a:srgbClr val="27235A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5F8A18-F6A0-455C-5452-98A31962408D}"/>
              </a:ext>
            </a:extLst>
          </p:cNvPr>
          <p:cNvSpPr txBox="1">
            <a:spLocks/>
          </p:cNvSpPr>
          <p:nvPr/>
        </p:nvSpPr>
        <p:spPr>
          <a:xfrm>
            <a:off x="1380137" y="540296"/>
            <a:ext cx="10976413" cy="2291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52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Health Equity Commission. Progress &amp; Next Steps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26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Andrew Bennett, Dr Andy Knox &amp; Claire Platt</a:t>
            </a:r>
            <a:br>
              <a:rPr lang="en-GB" sz="44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0" i="0" dirty="0">
                <a:solidFill>
                  <a:srgbClr val="4B4D63"/>
                </a:solidFill>
                <a:effectLst/>
                <a:latin typeface="Neue Plak"/>
              </a:rPr>
              <a:t> 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8222C-1FE7-91B1-CD80-8FF9FDFACEBA}"/>
              </a:ext>
            </a:extLst>
          </p:cNvPr>
          <p:cNvSpPr txBox="1"/>
          <p:nvPr/>
        </p:nvSpPr>
        <p:spPr>
          <a:xfrm>
            <a:off x="459885" y="2877274"/>
            <a:ext cx="110665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Asks to the Alliance from this Workshop were as follows:</a:t>
            </a:r>
          </a:p>
          <a:p>
            <a:endParaRPr lang="en-GB" dirty="0">
              <a:solidFill>
                <a:srgbClr val="61616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A simple guide to the health &amp; care system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For the F in VCFSE to be more inclusive (comments were made about it being more than religion and about the spiritual side of things)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Develop an approach that includes smaller VCFSE sector as well as the larger orgs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616161"/>
                </a:solidFill>
                <a:latin typeface="Century Gothic" panose="020B0502020202020204" pitchFamily="34" charset="0"/>
              </a:rPr>
              <a:t>The Alliance to help facilitate consortia to bid or greater collaboration around funding calls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800" u="sng" dirty="0">
                <a:solidFill>
                  <a:srgbClr val="BF317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does the NHS in England work and how is it changing? | The King's Fund (kingsfund.org.uk)</a:t>
            </a:r>
            <a:endParaRPr lang="en-GB" dirty="0">
              <a:solidFill>
                <a:srgbClr val="BF3178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CE1727-B007-8635-3EE6-D8DD322DC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9" y="5956694"/>
            <a:ext cx="12192000" cy="90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40C7F4-C599-B773-4C47-5544F2382A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409" y="109678"/>
            <a:ext cx="2234719" cy="1152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31C780-B36F-7CF4-8224-5128FAE1D3B7}"/>
              </a:ext>
            </a:extLst>
          </p:cNvPr>
          <p:cNvSpPr txBox="1"/>
          <p:nvPr/>
        </p:nvSpPr>
        <p:spPr>
          <a:xfrm>
            <a:off x="4787948" y="65146"/>
            <a:ext cx="12089591" cy="535531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>
              <a:lnSpc>
                <a:spcPct val="90000"/>
              </a:lnSpc>
              <a:spcBef>
                <a:spcPts val="10000"/>
              </a:spcBef>
              <a:spcAft>
                <a:spcPts val="1000"/>
              </a:spcAft>
            </a:pPr>
            <a:r>
              <a:rPr lang="en-GB" sz="3200" b="1" kern="0" dirty="0">
                <a:solidFill>
                  <a:srgbClr val="27235A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Workshop 4</a:t>
            </a:r>
            <a:endParaRPr lang="en-GB" sz="3200" b="1" dirty="0">
              <a:solidFill>
                <a:srgbClr val="27235A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5F8A18-F6A0-455C-5452-98A31962408D}"/>
              </a:ext>
            </a:extLst>
          </p:cNvPr>
          <p:cNvSpPr txBox="1">
            <a:spLocks/>
          </p:cNvSpPr>
          <p:nvPr/>
        </p:nvSpPr>
        <p:spPr>
          <a:xfrm>
            <a:off x="2349128" y="600677"/>
            <a:ext cx="10340072" cy="20519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65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VCFSE Providers – Working more closely together                                   </a:t>
            </a:r>
            <a:r>
              <a:rPr lang="en-GB" sz="25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en-GB" sz="2200" b="1" dirty="0">
              <a:solidFill>
                <a:srgbClr val="BF307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1200"/>
              </a:spcAft>
            </a:pPr>
            <a:br>
              <a:rPr lang="en-GB" sz="4400" b="1" dirty="0">
                <a:solidFill>
                  <a:srgbClr val="BF307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0" i="0" dirty="0">
                <a:solidFill>
                  <a:srgbClr val="4B4D63"/>
                </a:solidFill>
                <a:effectLst/>
                <a:latin typeface="Neue Plak"/>
              </a:rPr>
              <a:t> 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CF74C0-2288-5CEE-7AF2-9B598FABD21A}"/>
              </a:ext>
            </a:extLst>
          </p:cNvPr>
          <p:cNvSpPr txBox="1"/>
          <p:nvPr/>
        </p:nvSpPr>
        <p:spPr>
          <a:xfrm>
            <a:off x="114409" y="1542484"/>
            <a:ext cx="11500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Poor relations (always) equity/parity across partnerships – the sector always seen as an add-on rather than an equal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Spending too much time ‘pitching’ – significant reporting requirement (which vary according to different funders) which still don’t equate to adequate evidence when seeking continuation of funding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Access to NHS/LA corporate functions, HR, training etc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Equal partners – see above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Transparency of funds allocated &amp; commissioning – how to access/where it’s advertised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Directory of services (living resource) Services &amp; just contacts. This could be created (partly) from the current membership of the Assembly? VCFSE &amp; wider.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Capacity 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     - Getting referral agencies to understand limitations based on resources/commissioning (repetitive messages)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     - Timing – short term contracts (e.g. 12 months) results in staff seeking other roles 3 months prior to contract end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     - Staffing – recruitment – in competition with statutory employers who can offer long term contracts, better salaries, pensions etc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There was a proposal that the sector could do some joint comms on recruitment – show casing the huge range of opportunities, career ladder, compassionate terms and conditions. Could also look at joining up orgs to offer apprenticeships/work placements across agencies (would work for smaller orgs)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     - Funding of only 1 ecosystem but intervention identifies more need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Competitive tender (after co-development) – much time invested in development for little or no reward in some cases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Balance of commissioning for large VCFSE/Charities compared to smaller/localised providers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Protection of low-income high-quality provision </a:t>
            </a:r>
          </a:p>
          <a:p>
            <a:r>
              <a:rPr lang="en-GB" sz="1400" dirty="0">
                <a:solidFill>
                  <a:srgbClr val="616161"/>
                </a:solidFill>
                <a:latin typeface="Century Gothic" panose="020B0502020202020204" pitchFamily="34" charset="0"/>
              </a:rPr>
              <a:t>Also discussed the involvement of using the voice of the population in commissioning and design of services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5A1115-D5E1-EA64-1899-88226A229F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43689"/>
            <a:ext cx="12192000" cy="9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6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FC063FFA21C4BA3F426ADAC2B0951" ma:contentTypeVersion="13" ma:contentTypeDescription="Create a new document." ma:contentTypeScope="" ma:versionID="d7ed0404b0c7554f401a9804b0e9984c">
  <xsd:schema xmlns:xsd="http://www.w3.org/2001/XMLSchema" xmlns:xs="http://www.w3.org/2001/XMLSchema" xmlns:p="http://schemas.microsoft.com/office/2006/metadata/properties" xmlns:ns2="9da627bc-1420-42d1-acd4-40132ff394ca" xmlns:ns3="3794dab2-f12d-4e0f-889e-7efdef543a27" targetNamespace="http://schemas.microsoft.com/office/2006/metadata/properties" ma:root="true" ma:fieldsID="78946c471a63d43f859b9fc6ba2d5b8a" ns2:_="" ns3:_="">
    <xsd:import namespace="9da627bc-1420-42d1-acd4-40132ff394ca"/>
    <xsd:import namespace="3794dab2-f12d-4e0f-889e-7efdef543a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627bc-1420-42d1-acd4-40132ff394c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89183629-5304-49e2-b934-2af1a9ca3ef4}" ma:internalName="TaxCatchAll" ma:showField="CatchAllData" ma:web="9da627bc-1420-42d1-acd4-40132ff394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4dab2-f12d-4e0f-889e-7efdef543a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5afa5e8-e774-4a76-8d4b-df77f13846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a627bc-1420-42d1-acd4-40132ff394ca" xsi:nil="true"/>
    <lcf76f155ced4ddcb4097134ff3c332f xmlns="3794dab2-f12d-4e0f-889e-7efdef543a27">
      <Terms xmlns="http://schemas.microsoft.com/office/infopath/2007/PartnerControls"/>
    </lcf76f155ced4ddcb4097134ff3c332f>
    <_dlc_DocId xmlns="9da627bc-1420-42d1-acd4-40132ff394ca">HCA6V4TWV3T6-599331471-863</_dlc_DocId>
    <_dlc_DocIdUrl xmlns="9da627bc-1420-42d1-acd4-40132ff394ca">
      <Url>https://communityfutures386.sharepoint.com/sites/ICS-VCSE/_layouts/15/DocIdRedir.aspx?ID=HCA6V4TWV3T6-599331471-863</Url>
      <Description>HCA6V4TWV3T6-599331471-863</Description>
    </_dlc_DocIdUrl>
  </documentManagement>
</p:properties>
</file>

<file path=customXml/itemProps1.xml><?xml version="1.0" encoding="utf-8"?>
<ds:datastoreItem xmlns:ds="http://schemas.openxmlformats.org/officeDocument/2006/customXml" ds:itemID="{11D4DF74-DD87-4E2B-B13C-2CEC9C69A5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F30782-7E0F-488B-A4D8-3702D9AD2C3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49B9CCC-D722-40F8-8DD8-6E55ED79D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627bc-1420-42d1-acd4-40132ff394ca"/>
    <ds:schemaRef ds:uri="3794dab2-f12d-4e0f-889e-7efdef543a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8A00478-AF06-4BF6-A066-EE300A9EE8E6}">
  <ds:schemaRefs>
    <ds:schemaRef ds:uri="3794dab2-f12d-4e0f-889e-7efdef543a27"/>
    <ds:schemaRef ds:uri="9da627bc-1420-42d1-acd4-40132ff394c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689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Neue Plak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here</dc:title>
  <dc:creator>Stephanie Gorner</dc:creator>
  <cp:lastModifiedBy>Stephanie Gorner</cp:lastModifiedBy>
  <cp:revision>3</cp:revision>
  <dcterms:created xsi:type="dcterms:W3CDTF">2023-06-20T09:49:17Z</dcterms:created>
  <dcterms:modified xsi:type="dcterms:W3CDTF">2023-11-06T10:18:47Z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0x0101005FAFC063FFA21C4BA3F426ADAC2B0951</vt:lpwstr>
  </property>
  <property fmtid="{D5CDD505-2E9C-101B-9397-08002B2CF9AE}" pid="3" name="MediaServiceImageTags">
    <vt:lpwstr/>
  </property>
  <property fmtid="{D5CDD505-2E9C-101B-9397-08002B2CF9AE}" pid="4" name="_dlc_DocIdItemGuid">
    <vt:lpwstr>82274c2d-ca3d-457e-8ee1-830a3a790112</vt:lpwstr>
  </property>
</Properties>
</file>