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2" r:id="rId7"/>
  </p:sldMasterIdLst>
  <p:notesMasterIdLst>
    <p:notesMasterId r:id="rId39"/>
  </p:notesMasterIdLst>
  <p:sldIdLst>
    <p:sldId id="264" r:id="rId8"/>
    <p:sldId id="266" r:id="rId9"/>
    <p:sldId id="265" r:id="rId10"/>
    <p:sldId id="261" r:id="rId11"/>
    <p:sldId id="262" r:id="rId12"/>
    <p:sldId id="257" r:id="rId13"/>
    <p:sldId id="258" r:id="rId14"/>
    <p:sldId id="259" r:id="rId15"/>
    <p:sldId id="260" r:id="rId16"/>
    <p:sldId id="263" r:id="rId17"/>
    <p:sldId id="2147473900" r:id="rId18"/>
    <p:sldId id="2147473901" r:id="rId19"/>
    <p:sldId id="2147473902" r:id="rId20"/>
    <p:sldId id="267" r:id="rId21"/>
    <p:sldId id="623" r:id="rId22"/>
    <p:sldId id="2147473891" r:id="rId23"/>
    <p:sldId id="2147473886" r:id="rId24"/>
    <p:sldId id="2147473898" r:id="rId25"/>
    <p:sldId id="269" r:id="rId26"/>
    <p:sldId id="614" r:id="rId27"/>
    <p:sldId id="296" r:id="rId28"/>
    <p:sldId id="615" r:id="rId29"/>
    <p:sldId id="256" r:id="rId30"/>
    <p:sldId id="618" r:id="rId31"/>
    <p:sldId id="619" r:id="rId32"/>
    <p:sldId id="620" r:id="rId33"/>
    <p:sldId id="621" r:id="rId34"/>
    <p:sldId id="622" r:id="rId35"/>
    <p:sldId id="599" r:id="rId36"/>
    <p:sldId id="271" r:id="rId37"/>
    <p:sldId id="27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178"/>
    <a:srgbClr val="231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A5E5D-8F22-414C-B4C3-12E756B2A6F5}" v="26" dt="2024-01-25T10:22:26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Hannett" userId="8ac598c1-2bd0-4e3d-9577-7fd82b5d2d1c" providerId="ADAL" clId="{F4C2AFEE-8EA8-4B7B-A132-9E8A510E7F3C}"/>
    <pc:docChg chg="undo redo custSel addSld delSld modSld">
      <pc:chgData name="Joe Hannett" userId="8ac598c1-2bd0-4e3d-9577-7fd82b5d2d1c" providerId="ADAL" clId="{F4C2AFEE-8EA8-4B7B-A132-9E8A510E7F3C}" dt="2024-01-25T09:55:17.107" v="3078" actId="6549"/>
      <pc:docMkLst>
        <pc:docMk/>
      </pc:docMkLst>
      <pc:sldChg chg="addSp delSp modSp mod">
        <pc:chgData name="Joe Hannett" userId="8ac598c1-2bd0-4e3d-9577-7fd82b5d2d1c" providerId="ADAL" clId="{F4C2AFEE-8EA8-4B7B-A132-9E8A510E7F3C}" dt="2024-01-25T09:40:16.507" v="1403" actId="20577"/>
        <pc:sldMkLst>
          <pc:docMk/>
          <pc:sldMk cId="714986256" sldId="263"/>
        </pc:sldMkLst>
        <pc:spChg chg="add del mod">
          <ac:chgData name="Joe Hannett" userId="8ac598c1-2bd0-4e3d-9577-7fd82b5d2d1c" providerId="ADAL" clId="{F4C2AFEE-8EA8-4B7B-A132-9E8A510E7F3C}" dt="2024-01-25T09:20:57.099" v="20" actId="47"/>
          <ac:spMkLst>
            <pc:docMk/>
            <pc:sldMk cId="714986256" sldId="263"/>
            <ac:spMk id="3" creationId="{CFC7EF89-EE70-382A-473A-CFE3112A786B}"/>
          </ac:spMkLst>
        </pc:spChg>
        <pc:spChg chg="del mod">
          <ac:chgData name="Joe Hannett" userId="8ac598c1-2bd0-4e3d-9577-7fd82b5d2d1c" providerId="ADAL" clId="{F4C2AFEE-8EA8-4B7B-A132-9E8A510E7F3C}" dt="2024-01-25T09:18:55.543" v="13" actId="478"/>
          <ac:spMkLst>
            <pc:docMk/>
            <pc:sldMk cId="714986256" sldId="263"/>
            <ac:spMk id="4" creationId="{AB5F8A18-F6A0-455C-5452-98A31962408D}"/>
          </ac:spMkLst>
        </pc:spChg>
        <pc:spChg chg="mod">
          <ac:chgData name="Joe Hannett" userId="8ac598c1-2bd0-4e3d-9577-7fd82b5d2d1c" providerId="ADAL" clId="{F4C2AFEE-8EA8-4B7B-A132-9E8A510E7F3C}" dt="2024-01-25T09:28:06.448" v="816" actId="14100"/>
          <ac:spMkLst>
            <pc:docMk/>
            <pc:sldMk cId="714986256" sldId="263"/>
            <ac:spMk id="5" creationId="{9A31C780-B36F-7CF4-8224-5128FAE1D3B7}"/>
          </ac:spMkLst>
        </pc:spChg>
        <pc:spChg chg="add mod">
          <ac:chgData name="Joe Hannett" userId="8ac598c1-2bd0-4e3d-9577-7fd82b5d2d1c" providerId="ADAL" clId="{F4C2AFEE-8EA8-4B7B-A132-9E8A510E7F3C}" dt="2024-01-25T09:40:16.507" v="1403" actId="20577"/>
          <ac:spMkLst>
            <pc:docMk/>
            <pc:sldMk cId="714986256" sldId="263"/>
            <ac:spMk id="7" creationId="{0E57B195-0F8D-0564-941E-991B848C65AC}"/>
          </ac:spMkLst>
        </pc:spChg>
        <pc:picChg chg="add mod modCrop">
          <ac:chgData name="Joe Hannett" userId="8ac598c1-2bd0-4e3d-9577-7fd82b5d2d1c" providerId="ADAL" clId="{F4C2AFEE-8EA8-4B7B-A132-9E8A510E7F3C}" dt="2024-01-25T09:33:56.225" v="915" actId="1440"/>
          <ac:picMkLst>
            <pc:docMk/>
            <pc:sldMk cId="714986256" sldId="263"/>
            <ac:picMk id="9" creationId="{BD7E5F64-2939-B197-E7E2-026E133B01D8}"/>
          </ac:picMkLst>
        </pc:picChg>
        <pc:picChg chg="add mod ord modCrop">
          <ac:chgData name="Joe Hannett" userId="8ac598c1-2bd0-4e3d-9577-7fd82b5d2d1c" providerId="ADAL" clId="{F4C2AFEE-8EA8-4B7B-A132-9E8A510E7F3C}" dt="2024-01-25T09:36:33.283" v="929" actId="1076"/>
          <ac:picMkLst>
            <pc:docMk/>
            <pc:sldMk cId="714986256" sldId="263"/>
            <ac:picMk id="11" creationId="{E41004D7-88CD-ACF6-B7A0-E8F5B1EF9147}"/>
          </ac:picMkLst>
        </pc:picChg>
        <pc:picChg chg="add mod modCrop">
          <ac:chgData name="Joe Hannett" userId="8ac598c1-2bd0-4e3d-9577-7fd82b5d2d1c" providerId="ADAL" clId="{F4C2AFEE-8EA8-4B7B-A132-9E8A510E7F3C}" dt="2024-01-25T09:33:29.807" v="910" actId="14100"/>
          <ac:picMkLst>
            <pc:docMk/>
            <pc:sldMk cId="714986256" sldId="263"/>
            <ac:picMk id="13" creationId="{2A2DB236-00B5-6923-59F1-B503E4F274D2}"/>
          </ac:picMkLst>
        </pc:picChg>
        <pc:picChg chg="add mod modCrop">
          <ac:chgData name="Joe Hannett" userId="8ac598c1-2bd0-4e3d-9577-7fd82b5d2d1c" providerId="ADAL" clId="{F4C2AFEE-8EA8-4B7B-A132-9E8A510E7F3C}" dt="2024-01-25T09:35:21.752" v="920" actId="1076"/>
          <ac:picMkLst>
            <pc:docMk/>
            <pc:sldMk cId="714986256" sldId="263"/>
            <ac:picMk id="15" creationId="{AAEAD38E-7E43-BC74-8DB0-534159B87277}"/>
          </ac:picMkLst>
        </pc:picChg>
        <pc:picChg chg="add mod modCrop">
          <ac:chgData name="Joe Hannett" userId="8ac598c1-2bd0-4e3d-9577-7fd82b5d2d1c" providerId="ADAL" clId="{F4C2AFEE-8EA8-4B7B-A132-9E8A510E7F3C}" dt="2024-01-25T09:36:48.249" v="932" actId="14100"/>
          <ac:picMkLst>
            <pc:docMk/>
            <pc:sldMk cId="714986256" sldId="263"/>
            <ac:picMk id="17" creationId="{CA2B45C2-C183-0FFF-8B7E-A6DEF788A768}"/>
          </ac:picMkLst>
        </pc:picChg>
      </pc:sldChg>
      <pc:sldChg chg="del">
        <pc:chgData name="Joe Hannett" userId="8ac598c1-2bd0-4e3d-9577-7fd82b5d2d1c" providerId="ADAL" clId="{F4C2AFEE-8EA8-4B7B-A132-9E8A510E7F3C}" dt="2024-01-25T09:15:04.783" v="3" actId="47"/>
        <pc:sldMkLst>
          <pc:docMk/>
          <pc:sldMk cId="1671933458" sldId="268"/>
        </pc:sldMkLst>
      </pc:sldChg>
      <pc:sldChg chg="del">
        <pc:chgData name="Joe Hannett" userId="8ac598c1-2bd0-4e3d-9577-7fd82b5d2d1c" providerId="ADAL" clId="{F4C2AFEE-8EA8-4B7B-A132-9E8A510E7F3C}" dt="2024-01-25T09:14:23.359" v="0" actId="47"/>
        <pc:sldMkLst>
          <pc:docMk/>
          <pc:sldMk cId="2410631520" sldId="270"/>
        </pc:sldMkLst>
      </pc:sldChg>
      <pc:sldChg chg="modSp add mod">
        <pc:chgData name="Joe Hannett" userId="8ac598c1-2bd0-4e3d-9577-7fd82b5d2d1c" providerId="ADAL" clId="{F4C2AFEE-8EA8-4B7B-A132-9E8A510E7F3C}" dt="2024-01-25T09:14:58.354" v="2" actId="27636"/>
        <pc:sldMkLst>
          <pc:docMk/>
          <pc:sldMk cId="704164912" sldId="623"/>
        </pc:sldMkLst>
        <pc:spChg chg="mod">
          <ac:chgData name="Joe Hannett" userId="8ac598c1-2bd0-4e3d-9577-7fd82b5d2d1c" providerId="ADAL" clId="{F4C2AFEE-8EA8-4B7B-A132-9E8A510E7F3C}" dt="2024-01-25T09:14:58.354" v="2" actId="27636"/>
          <ac:spMkLst>
            <pc:docMk/>
            <pc:sldMk cId="704164912" sldId="623"/>
            <ac:spMk id="3" creationId="{3E163376-754A-466A-BEE9-6F1763FB98C3}"/>
          </ac:spMkLst>
        </pc:spChg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2699680303" sldId="2147473885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4011604711" sldId="2147473886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282241556" sldId="2147473887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2974107970" sldId="2147473888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709215363" sldId="2147473889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2601416740" sldId="2147473890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488137461" sldId="2147473891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1917336847" sldId="2147473892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971023268" sldId="2147473893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3398418548" sldId="2147473894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3542744311" sldId="2147473895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2554831165" sldId="2147473896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1196816912" sldId="2147473897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2629074578" sldId="2147473898"/>
        </pc:sldMkLst>
      </pc:sldChg>
      <pc:sldChg chg="add">
        <pc:chgData name="Joe Hannett" userId="8ac598c1-2bd0-4e3d-9577-7fd82b5d2d1c" providerId="ADAL" clId="{F4C2AFEE-8EA8-4B7B-A132-9E8A510E7F3C}" dt="2024-01-25T09:14:58.240" v="1"/>
        <pc:sldMkLst>
          <pc:docMk/>
          <pc:sldMk cId="1928335748" sldId="2147473899"/>
        </pc:sldMkLst>
      </pc:sldChg>
      <pc:sldChg chg="addSp delSp modSp add mod">
        <pc:chgData name="Joe Hannett" userId="8ac598c1-2bd0-4e3d-9577-7fd82b5d2d1c" providerId="ADAL" clId="{F4C2AFEE-8EA8-4B7B-A132-9E8A510E7F3C}" dt="2024-01-25T09:47:47.648" v="2339" actId="20577"/>
        <pc:sldMkLst>
          <pc:docMk/>
          <pc:sldMk cId="2413231222" sldId="2147473900"/>
        </pc:sldMkLst>
        <pc:spChg chg="add del mod">
          <ac:chgData name="Joe Hannett" userId="8ac598c1-2bd0-4e3d-9577-7fd82b5d2d1c" providerId="ADAL" clId="{F4C2AFEE-8EA8-4B7B-A132-9E8A510E7F3C}" dt="2024-01-25T09:37:21.973" v="944"/>
          <ac:spMkLst>
            <pc:docMk/>
            <pc:sldMk cId="2413231222" sldId="2147473900"/>
            <ac:spMk id="3" creationId="{2E61C6A5-8C4D-87C1-53A6-7153794DCBCF}"/>
          </ac:spMkLst>
        </pc:spChg>
        <pc:spChg chg="del mod">
          <ac:chgData name="Joe Hannett" userId="8ac598c1-2bd0-4e3d-9577-7fd82b5d2d1c" providerId="ADAL" clId="{F4C2AFEE-8EA8-4B7B-A132-9E8A510E7F3C}" dt="2024-01-25T09:37:08.003" v="941" actId="478"/>
          <ac:spMkLst>
            <pc:docMk/>
            <pc:sldMk cId="2413231222" sldId="2147473900"/>
            <ac:spMk id="4" creationId="{AB5F8A18-F6A0-455C-5452-98A31962408D}"/>
          </ac:spMkLst>
        </pc:spChg>
        <pc:spChg chg="mod">
          <ac:chgData name="Joe Hannett" userId="8ac598c1-2bd0-4e3d-9577-7fd82b5d2d1c" providerId="ADAL" clId="{F4C2AFEE-8EA8-4B7B-A132-9E8A510E7F3C}" dt="2024-01-25T09:46:36.065" v="2233" actId="20577"/>
          <ac:spMkLst>
            <pc:docMk/>
            <pc:sldMk cId="2413231222" sldId="2147473900"/>
            <ac:spMk id="5" creationId="{9A31C780-B36F-7CF4-8224-5128FAE1D3B7}"/>
          </ac:spMkLst>
        </pc:spChg>
        <pc:spChg chg="add del mod">
          <ac:chgData name="Joe Hannett" userId="8ac598c1-2bd0-4e3d-9577-7fd82b5d2d1c" providerId="ADAL" clId="{F4C2AFEE-8EA8-4B7B-A132-9E8A510E7F3C}" dt="2024-01-25T09:46:57.955" v="2236" actId="21"/>
          <ac:spMkLst>
            <pc:docMk/>
            <pc:sldMk cId="2413231222" sldId="2147473900"/>
            <ac:spMk id="8" creationId="{F77910B6-317B-ECE7-095C-7E1ACB3A1D54}"/>
          </ac:spMkLst>
        </pc:spChg>
        <pc:spChg chg="add mod">
          <ac:chgData name="Joe Hannett" userId="8ac598c1-2bd0-4e3d-9577-7fd82b5d2d1c" providerId="ADAL" clId="{F4C2AFEE-8EA8-4B7B-A132-9E8A510E7F3C}" dt="2024-01-25T09:47:47.648" v="2339" actId="20577"/>
          <ac:spMkLst>
            <pc:docMk/>
            <pc:sldMk cId="2413231222" sldId="2147473900"/>
            <ac:spMk id="9" creationId="{8F83B265-5B29-EB66-6E48-3EA28FFB42CB}"/>
          </ac:spMkLst>
        </pc:spChg>
      </pc:sldChg>
      <pc:sldChg chg="addSp delSp modSp add mod">
        <pc:chgData name="Joe Hannett" userId="8ac598c1-2bd0-4e3d-9577-7fd82b5d2d1c" providerId="ADAL" clId="{F4C2AFEE-8EA8-4B7B-A132-9E8A510E7F3C}" dt="2024-01-25T09:55:17.107" v="3078" actId="6549"/>
        <pc:sldMkLst>
          <pc:docMk/>
          <pc:sldMk cId="721680027" sldId="2147473901"/>
        </pc:sldMkLst>
        <pc:spChg chg="add mod">
          <ac:chgData name="Joe Hannett" userId="8ac598c1-2bd0-4e3d-9577-7fd82b5d2d1c" providerId="ADAL" clId="{F4C2AFEE-8EA8-4B7B-A132-9E8A510E7F3C}" dt="2024-01-25T09:55:17.107" v="3078" actId="6549"/>
          <ac:spMkLst>
            <pc:docMk/>
            <pc:sldMk cId="721680027" sldId="2147473901"/>
            <ac:spMk id="3" creationId="{F1684ED1-BC7D-1187-5BFE-03F6BA782E66}"/>
          </ac:spMkLst>
        </pc:spChg>
        <pc:spChg chg="del mod">
          <ac:chgData name="Joe Hannett" userId="8ac598c1-2bd0-4e3d-9577-7fd82b5d2d1c" providerId="ADAL" clId="{F4C2AFEE-8EA8-4B7B-A132-9E8A510E7F3C}" dt="2024-01-25T09:48:18.851" v="2350" actId="478"/>
          <ac:spMkLst>
            <pc:docMk/>
            <pc:sldMk cId="721680027" sldId="2147473901"/>
            <ac:spMk id="4" creationId="{AB5F8A18-F6A0-455C-5452-98A31962408D}"/>
          </ac:spMkLst>
        </pc:spChg>
        <pc:spChg chg="mod">
          <ac:chgData name="Joe Hannett" userId="8ac598c1-2bd0-4e3d-9577-7fd82b5d2d1c" providerId="ADAL" clId="{F4C2AFEE-8EA8-4B7B-A132-9E8A510E7F3C}" dt="2024-01-25T09:50:01.743" v="2666" actId="14100"/>
          <ac:spMkLst>
            <pc:docMk/>
            <pc:sldMk cId="721680027" sldId="2147473901"/>
            <ac:spMk id="5" creationId="{9A31C780-B36F-7CF4-8224-5128FAE1D3B7}"/>
          </ac:spMkLst>
        </pc:spChg>
      </pc:sldChg>
      <pc:sldChg chg="add">
        <pc:chgData name="Joe Hannett" userId="8ac598c1-2bd0-4e3d-9577-7fd82b5d2d1c" providerId="ADAL" clId="{F4C2AFEE-8EA8-4B7B-A132-9E8A510E7F3C}" dt="2024-01-25T09:48:04.296" v="2340" actId="2890"/>
        <pc:sldMkLst>
          <pc:docMk/>
          <pc:sldMk cId="1470472597" sldId="2147473902"/>
        </pc:sldMkLst>
      </pc:sldChg>
    </pc:docChg>
  </pc:docChgLst>
  <pc:docChgLst>
    <pc:chgData name="Stephanie Gorner" userId="196fb7b9-a58c-449e-8c3e-c57e24c5fc93" providerId="ADAL" clId="{CA0A5E5D-8F22-414C-B4C3-12E756B2A6F5}"/>
    <pc:docChg chg="undo custSel addSld delSld modSld sldOrd">
      <pc:chgData name="Stephanie Gorner" userId="196fb7b9-a58c-449e-8c3e-c57e24c5fc93" providerId="ADAL" clId="{CA0A5E5D-8F22-414C-B4C3-12E756B2A6F5}" dt="2024-01-31T11:22:08.264" v="1192" actId="47"/>
      <pc:docMkLst>
        <pc:docMk/>
      </pc:docMkLst>
      <pc:sldChg chg="addSp delSp modSp mod">
        <pc:chgData name="Stephanie Gorner" userId="196fb7b9-a58c-449e-8c3e-c57e24c5fc93" providerId="ADAL" clId="{CA0A5E5D-8F22-414C-B4C3-12E756B2A6F5}" dt="2024-01-24T09:57:55.735" v="303" actId="1076"/>
        <pc:sldMkLst>
          <pc:docMk/>
          <pc:sldMk cId="3042189692" sldId="257"/>
        </pc:sldMkLst>
        <pc:spChg chg="add mod">
          <ac:chgData name="Stephanie Gorner" userId="196fb7b9-a58c-449e-8c3e-c57e24c5fc93" providerId="ADAL" clId="{CA0A5E5D-8F22-414C-B4C3-12E756B2A6F5}" dt="2024-01-24T09:56:45.892" v="298"/>
          <ac:spMkLst>
            <pc:docMk/>
            <pc:sldMk cId="3042189692" sldId="257"/>
            <ac:spMk id="3" creationId="{36FEF3F5-998E-0852-B092-0186B3275343}"/>
          </ac:spMkLst>
        </pc:spChg>
        <pc:spChg chg="del">
          <ac:chgData name="Stephanie Gorner" userId="196fb7b9-a58c-449e-8c3e-c57e24c5fc93" providerId="ADAL" clId="{CA0A5E5D-8F22-414C-B4C3-12E756B2A6F5}" dt="2024-01-24T09:56:31.787" v="297" actId="478"/>
          <ac:spMkLst>
            <pc:docMk/>
            <pc:sldMk cId="3042189692" sldId="257"/>
            <ac:spMk id="4" creationId="{AB5F8A18-F6A0-455C-5452-98A31962408D}"/>
          </ac:spMkLst>
        </pc:spChg>
        <pc:spChg chg="del">
          <ac:chgData name="Stephanie Gorner" userId="196fb7b9-a58c-449e-8c3e-c57e24c5fc93" providerId="ADAL" clId="{CA0A5E5D-8F22-414C-B4C3-12E756B2A6F5}" dt="2024-01-24T09:56:28" v="296" actId="478"/>
          <ac:spMkLst>
            <pc:docMk/>
            <pc:sldMk cId="3042189692" sldId="257"/>
            <ac:spMk id="5" creationId="{9A31C780-B36F-7CF4-8224-5128FAE1D3B7}"/>
          </ac:spMkLst>
        </pc:spChg>
        <pc:spChg chg="add mod">
          <ac:chgData name="Stephanie Gorner" userId="196fb7b9-a58c-449e-8c3e-c57e24c5fc93" providerId="ADAL" clId="{CA0A5E5D-8F22-414C-B4C3-12E756B2A6F5}" dt="2024-01-24T09:56:55.829" v="299"/>
          <ac:spMkLst>
            <pc:docMk/>
            <pc:sldMk cId="3042189692" sldId="257"/>
            <ac:spMk id="7" creationId="{944613CB-A703-D429-43CD-4C90E375567D}"/>
          </ac:spMkLst>
        </pc:spChg>
        <pc:spChg chg="add mod">
          <ac:chgData name="Stephanie Gorner" userId="196fb7b9-a58c-449e-8c3e-c57e24c5fc93" providerId="ADAL" clId="{CA0A5E5D-8F22-414C-B4C3-12E756B2A6F5}" dt="2024-01-24T09:57:55.735" v="303" actId="1076"/>
          <ac:spMkLst>
            <pc:docMk/>
            <pc:sldMk cId="3042189692" sldId="257"/>
            <ac:spMk id="8" creationId="{02114F50-890D-75EF-2EB8-09950EE517DB}"/>
          </ac:spMkLst>
        </pc:spChg>
      </pc:sldChg>
      <pc:sldChg chg="addSp delSp modSp mod">
        <pc:chgData name="Stephanie Gorner" userId="196fb7b9-a58c-449e-8c3e-c57e24c5fc93" providerId="ADAL" clId="{CA0A5E5D-8F22-414C-B4C3-12E756B2A6F5}" dt="2024-01-24T09:59:36.981" v="315" actId="1076"/>
        <pc:sldMkLst>
          <pc:docMk/>
          <pc:sldMk cId="3995543905" sldId="258"/>
        </pc:sldMkLst>
        <pc:spChg chg="add mod">
          <ac:chgData name="Stephanie Gorner" userId="196fb7b9-a58c-449e-8c3e-c57e24c5fc93" providerId="ADAL" clId="{CA0A5E5D-8F22-414C-B4C3-12E756B2A6F5}" dt="2024-01-24T09:58:13.221" v="306"/>
          <ac:spMkLst>
            <pc:docMk/>
            <pc:sldMk cId="3995543905" sldId="258"/>
            <ac:spMk id="3" creationId="{86184C8D-9FE4-2F7E-F1F2-C40F032A45EB}"/>
          </ac:spMkLst>
        </pc:spChg>
        <pc:spChg chg="del">
          <ac:chgData name="Stephanie Gorner" userId="196fb7b9-a58c-449e-8c3e-c57e24c5fc93" providerId="ADAL" clId="{CA0A5E5D-8F22-414C-B4C3-12E756B2A6F5}" dt="2024-01-24T09:57:59.371" v="304" actId="478"/>
          <ac:spMkLst>
            <pc:docMk/>
            <pc:sldMk cId="3995543905" sldId="258"/>
            <ac:spMk id="5" creationId="{9A31C780-B36F-7CF4-8224-5128FAE1D3B7}"/>
          </ac:spMkLst>
        </pc:spChg>
        <pc:spChg chg="del">
          <ac:chgData name="Stephanie Gorner" userId="196fb7b9-a58c-449e-8c3e-c57e24c5fc93" providerId="ADAL" clId="{CA0A5E5D-8F22-414C-B4C3-12E756B2A6F5}" dt="2024-01-24T09:58:02.390" v="305" actId="478"/>
          <ac:spMkLst>
            <pc:docMk/>
            <pc:sldMk cId="3995543905" sldId="258"/>
            <ac:spMk id="7" creationId="{5970CBA5-088F-8D5D-65E7-7BD344B6A320}"/>
          </ac:spMkLst>
        </pc:spChg>
        <pc:spChg chg="add mod">
          <ac:chgData name="Stephanie Gorner" userId="196fb7b9-a58c-449e-8c3e-c57e24c5fc93" providerId="ADAL" clId="{CA0A5E5D-8F22-414C-B4C3-12E756B2A6F5}" dt="2024-01-24T09:59:32.906" v="314" actId="1076"/>
          <ac:spMkLst>
            <pc:docMk/>
            <pc:sldMk cId="3995543905" sldId="258"/>
            <ac:spMk id="8" creationId="{62813B37-10F0-7E91-D484-A35FCC19DB36}"/>
          </ac:spMkLst>
        </pc:spChg>
        <pc:spChg chg="add mod">
          <ac:chgData name="Stephanie Gorner" userId="196fb7b9-a58c-449e-8c3e-c57e24c5fc93" providerId="ADAL" clId="{CA0A5E5D-8F22-414C-B4C3-12E756B2A6F5}" dt="2024-01-24T09:59:36.981" v="315" actId="1076"/>
          <ac:spMkLst>
            <pc:docMk/>
            <pc:sldMk cId="3995543905" sldId="258"/>
            <ac:spMk id="9" creationId="{23097469-201C-CF42-EF9A-60DBD0642BA1}"/>
          </ac:spMkLst>
        </pc:spChg>
        <pc:spChg chg="add mod">
          <ac:chgData name="Stephanie Gorner" userId="196fb7b9-a58c-449e-8c3e-c57e24c5fc93" providerId="ADAL" clId="{CA0A5E5D-8F22-414C-B4C3-12E756B2A6F5}" dt="2024-01-24T09:58:51.851" v="309"/>
          <ac:spMkLst>
            <pc:docMk/>
            <pc:sldMk cId="3995543905" sldId="258"/>
            <ac:spMk id="10" creationId="{D05C4932-5198-13D7-DE0E-F2934805E20E}"/>
          </ac:spMkLst>
        </pc:spChg>
      </pc:sldChg>
      <pc:sldChg chg="addSp delSp modSp mod">
        <pc:chgData name="Stephanie Gorner" userId="196fb7b9-a58c-449e-8c3e-c57e24c5fc93" providerId="ADAL" clId="{CA0A5E5D-8F22-414C-B4C3-12E756B2A6F5}" dt="2024-01-24T10:00:27.633" v="322" actId="1076"/>
        <pc:sldMkLst>
          <pc:docMk/>
          <pc:sldMk cId="2528841246" sldId="259"/>
        </pc:sldMkLst>
        <pc:spChg chg="add mod">
          <ac:chgData name="Stephanie Gorner" userId="196fb7b9-a58c-449e-8c3e-c57e24c5fc93" providerId="ADAL" clId="{CA0A5E5D-8F22-414C-B4C3-12E756B2A6F5}" dt="2024-01-24T09:59:57.994" v="318"/>
          <ac:spMkLst>
            <pc:docMk/>
            <pc:sldMk cId="2528841246" sldId="259"/>
            <ac:spMk id="3" creationId="{AE589933-7EC7-251A-6F3F-8F1083AD2E9F}"/>
          </ac:spMkLst>
        </pc:spChg>
        <pc:spChg chg="del">
          <ac:chgData name="Stephanie Gorner" userId="196fb7b9-a58c-449e-8c3e-c57e24c5fc93" providerId="ADAL" clId="{CA0A5E5D-8F22-414C-B4C3-12E756B2A6F5}" dt="2024-01-24T09:59:44.683" v="317" actId="478"/>
          <ac:spMkLst>
            <pc:docMk/>
            <pc:sldMk cId="2528841246" sldId="259"/>
            <ac:spMk id="4" creationId="{AB5F8A18-F6A0-455C-5452-98A31962408D}"/>
          </ac:spMkLst>
        </pc:spChg>
        <pc:spChg chg="del">
          <ac:chgData name="Stephanie Gorner" userId="196fb7b9-a58c-449e-8c3e-c57e24c5fc93" providerId="ADAL" clId="{CA0A5E5D-8F22-414C-B4C3-12E756B2A6F5}" dt="2024-01-24T09:59:42.058" v="316" actId="478"/>
          <ac:spMkLst>
            <pc:docMk/>
            <pc:sldMk cId="2528841246" sldId="259"/>
            <ac:spMk id="5" creationId="{9A31C780-B36F-7CF4-8224-5128FAE1D3B7}"/>
          </ac:spMkLst>
        </pc:spChg>
        <pc:spChg chg="add mod">
          <ac:chgData name="Stephanie Gorner" userId="196fb7b9-a58c-449e-8c3e-c57e24c5fc93" providerId="ADAL" clId="{CA0A5E5D-8F22-414C-B4C3-12E756B2A6F5}" dt="2024-01-24T10:00:06.810" v="319"/>
          <ac:spMkLst>
            <pc:docMk/>
            <pc:sldMk cId="2528841246" sldId="259"/>
            <ac:spMk id="7" creationId="{E9176AC1-1A8F-AF5D-4C07-4C4AA0D53D45}"/>
          </ac:spMkLst>
        </pc:spChg>
        <pc:spChg chg="add mod">
          <ac:chgData name="Stephanie Gorner" userId="196fb7b9-a58c-449e-8c3e-c57e24c5fc93" providerId="ADAL" clId="{CA0A5E5D-8F22-414C-B4C3-12E756B2A6F5}" dt="2024-01-24T10:00:27.633" v="322" actId="1076"/>
          <ac:spMkLst>
            <pc:docMk/>
            <pc:sldMk cId="2528841246" sldId="259"/>
            <ac:spMk id="8" creationId="{1990534F-D661-C9F3-6A9E-3909FDC3C7F2}"/>
          </ac:spMkLst>
        </pc:spChg>
      </pc:sldChg>
      <pc:sldChg chg="addSp delSp modSp mod">
        <pc:chgData name="Stephanie Gorner" userId="196fb7b9-a58c-449e-8c3e-c57e24c5fc93" providerId="ADAL" clId="{CA0A5E5D-8F22-414C-B4C3-12E756B2A6F5}" dt="2024-01-24T10:22:46.837" v="841" actId="404"/>
        <pc:sldMkLst>
          <pc:docMk/>
          <pc:sldMk cId="3819766074" sldId="260"/>
        </pc:sldMkLst>
        <pc:spChg chg="add mod">
          <ac:chgData name="Stephanie Gorner" userId="196fb7b9-a58c-449e-8c3e-c57e24c5fc93" providerId="ADAL" clId="{CA0A5E5D-8F22-414C-B4C3-12E756B2A6F5}" dt="2024-01-24T10:01:37.344" v="335" actId="20577"/>
          <ac:spMkLst>
            <pc:docMk/>
            <pc:sldMk cId="3819766074" sldId="260"/>
            <ac:spMk id="3" creationId="{5395DBF8-4288-3C78-CC94-ECACA7D2B6FA}"/>
          </ac:spMkLst>
        </pc:spChg>
        <pc:spChg chg="del">
          <ac:chgData name="Stephanie Gorner" userId="196fb7b9-a58c-449e-8c3e-c57e24c5fc93" providerId="ADAL" clId="{CA0A5E5D-8F22-414C-B4C3-12E756B2A6F5}" dt="2024-01-24T10:02:16.085" v="343" actId="478"/>
          <ac:spMkLst>
            <pc:docMk/>
            <pc:sldMk cId="3819766074" sldId="260"/>
            <ac:spMk id="5" creationId="{9A31C780-B36F-7CF4-8224-5128FAE1D3B7}"/>
          </ac:spMkLst>
        </pc:spChg>
        <pc:spChg chg="del">
          <ac:chgData name="Stephanie Gorner" userId="196fb7b9-a58c-449e-8c3e-c57e24c5fc93" providerId="ADAL" clId="{CA0A5E5D-8F22-414C-B4C3-12E756B2A6F5}" dt="2024-01-24T10:01:12.033" v="323" actId="478"/>
          <ac:spMkLst>
            <pc:docMk/>
            <pc:sldMk cId="3819766074" sldId="260"/>
            <ac:spMk id="7" creationId="{5970CBA5-088F-8D5D-65E7-7BD344B6A320}"/>
          </ac:spMkLst>
        </pc:spChg>
        <pc:spChg chg="add mod">
          <ac:chgData name="Stephanie Gorner" userId="196fb7b9-a58c-449e-8c3e-c57e24c5fc93" providerId="ADAL" clId="{CA0A5E5D-8F22-414C-B4C3-12E756B2A6F5}" dt="2024-01-24T10:22:46.837" v="841" actId="404"/>
          <ac:spMkLst>
            <pc:docMk/>
            <pc:sldMk cId="3819766074" sldId="260"/>
            <ac:spMk id="8" creationId="{B7D5AF57-7CF7-43FE-0E6A-F1A00C9F494B}"/>
          </ac:spMkLst>
        </pc:spChg>
        <pc:spChg chg="add mod">
          <ac:chgData name="Stephanie Gorner" userId="196fb7b9-a58c-449e-8c3e-c57e24c5fc93" providerId="ADAL" clId="{CA0A5E5D-8F22-414C-B4C3-12E756B2A6F5}" dt="2024-01-24T10:03:40.235" v="358" actId="1076"/>
          <ac:spMkLst>
            <pc:docMk/>
            <pc:sldMk cId="3819766074" sldId="260"/>
            <ac:spMk id="9" creationId="{39DE0CA5-5C87-67DC-8942-D319A8E9CB36}"/>
          </ac:spMkLst>
        </pc:spChg>
      </pc:sldChg>
      <pc:sldChg chg="modSp mod">
        <pc:chgData name="Stephanie Gorner" userId="196fb7b9-a58c-449e-8c3e-c57e24c5fc93" providerId="ADAL" clId="{CA0A5E5D-8F22-414C-B4C3-12E756B2A6F5}" dt="2024-01-24T10:22:56.074" v="844" actId="404"/>
        <pc:sldMkLst>
          <pc:docMk/>
          <pc:sldMk cId="2281344748" sldId="261"/>
        </pc:sldMkLst>
        <pc:spChg chg="mod">
          <ac:chgData name="Stephanie Gorner" userId="196fb7b9-a58c-449e-8c3e-c57e24c5fc93" providerId="ADAL" clId="{CA0A5E5D-8F22-414C-B4C3-12E756B2A6F5}" dt="2024-01-24T10:22:56.074" v="844" actId="404"/>
          <ac:spMkLst>
            <pc:docMk/>
            <pc:sldMk cId="2281344748" sldId="261"/>
            <ac:spMk id="4" creationId="{AB5F8A18-F6A0-455C-5452-98A31962408D}"/>
          </ac:spMkLst>
        </pc:spChg>
        <pc:spChg chg="mod">
          <ac:chgData name="Stephanie Gorner" userId="196fb7b9-a58c-449e-8c3e-c57e24c5fc93" providerId="ADAL" clId="{CA0A5E5D-8F22-414C-B4C3-12E756B2A6F5}" dt="2024-01-24T09:51:13.563" v="247" actId="1076"/>
          <ac:spMkLst>
            <pc:docMk/>
            <pc:sldMk cId="2281344748" sldId="261"/>
            <ac:spMk id="5" creationId="{9A31C780-B36F-7CF4-8224-5128FAE1D3B7}"/>
          </ac:spMkLst>
        </pc:spChg>
      </pc:sldChg>
      <pc:sldChg chg="addSp delSp modSp mod">
        <pc:chgData name="Stephanie Gorner" userId="196fb7b9-a58c-449e-8c3e-c57e24c5fc93" providerId="ADAL" clId="{CA0A5E5D-8F22-414C-B4C3-12E756B2A6F5}" dt="2024-01-24T09:56:20.033" v="295"/>
        <pc:sldMkLst>
          <pc:docMk/>
          <pc:sldMk cId="902082865" sldId="262"/>
        </pc:sldMkLst>
        <pc:spChg chg="add mod">
          <ac:chgData name="Stephanie Gorner" userId="196fb7b9-a58c-449e-8c3e-c57e24c5fc93" providerId="ADAL" clId="{CA0A5E5D-8F22-414C-B4C3-12E756B2A6F5}" dt="2024-01-24T09:56:09.205" v="294" actId="1076"/>
          <ac:spMkLst>
            <pc:docMk/>
            <pc:sldMk cId="902082865" sldId="262"/>
            <ac:spMk id="3" creationId="{F8E6C801-80B2-FF40-8A68-914D1E70FBD3}"/>
          </ac:spMkLst>
        </pc:spChg>
        <pc:spChg chg="del mod">
          <ac:chgData name="Stephanie Gorner" userId="196fb7b9-a58c-449e-8c3e-c57e24c5fc93" providerId="ADAL" clId="{CA0A5E5D-8F22-414C-B4C3-12E756B2A6F5}" dt="2024-01-24T09:55:02.954" v="290" actId="478"/>
          <ac:spMkLst>
            <pc:docMk/>
            <pc:sldMk cId="902082865" sldId="262"/>
            <ac:spMk id="4" creationId="{AB5F8A18-F6A0-455C-5452-98A31962408D}"/>
          </ac:spMkLst>
        </pc:spChg>
        <pc:spChg chg="del">
          <ac:chgData name="Stephanie Gorner" userId="196fb7b9-a58c-449e-8c3e-c57e24c5fc93" providerId="ADAL" clId="{CA0A5E5D-8F22-414C-B4C3-12E756B2A6F5}" dt="2024-01-24T09:54:59.024" v="288" actId="478"/>
          <ac:spMkLst>
            <pc:docMk/>
            <pc:sldMk cId="902082865" sldId="262"/>
            <ac:spMk id="5" creationId="{9A31C780-B36F-7CF4-8224-5128FAE1D3B7}"/>
          </ac:spMkLst>
        </pc:spChg>
        <pc:spChg chg="add mod">
          <ac:chgData name="Stephanie Gorner" userId="196fb7b9-a58c-449e-8c3e-c57e24c5fc93" providerId="ADAL" clId="{CA0A5E5D-8F22-414C-B4C3-12E756B2A6F5}" dt="2024-01-24T09:56:20.033" v="295"/>
          <ac:spMkLst>
            <pc:docMk/>
            <pc:sldMk cId="902082865" sldId="262"/>
            <ac:spMk id="8" creationId="{F143B60D-F971-67FE-EAB2-A0FEF0FACF6C}"/>
          </ac:spMkLst>
        </pc:spChg>
        <pc:picChg chg="add mod">
          <ac:chgData name="Stephanie Gorner" userId="196fb7b9-a58c-449e-8c3e-c57e24c5fc93" providerId="ADAL" clId="{CA0A5E5D-8F22-414C-B4C3-12E756B2A6F5}" dt="2024-01-24T09:56:02.614" v="293" actId="1076"/>
          <ac:picMkLst>
            <pc:docMk/>
            <pc:sldMk cId="902082865" sldId="262"/>
            <ac:picMk id="7" creationId="{036A9B94-FCF9-B95A-81D9-26D1ABB79D0F}"/>
          </ac:picMkLst>
        </pc:picChg>
      </pc:sldChg>
      <pc:sldChg chg="modSp mod">
        <pc:chgData name="Stephanie Gorner" userId="196fb7b9-a58c-449e-8c3e-c57e24c5fc93" providerId="ADAL" clId="{CA0A5E5D-8F22-414C-B4C3-12E756B2A6F5}" dt="2024-01-24T10:16:51.562" v="761" actId="1076"/>
        <pc:sldMkLst>
          <pc:docMk/>
          <pc:sldMk cId="714986256" sldId="263"/>
        </pc:sldMkLst>
        <pc:spChg chg="mod">
          <ac:chgData name="Stephanie Gorner" userId="196fb7b9-a58c-449e-8c3e-c57e24c5fc93" providerId="ADAL" clId="{CA0A5E5D-8F22-414C-B4C3-12E756B2A6F5}" dt="2024-01-24T10:16:51.562" v="761" actId="1076"/>
          <ac:spMkLst>
            <pc:docMk/>
            <pc:sldMk cId="714986256" sldId="263"/>
            <ac:spMk id="4" creationId="{AB5F8A18-F6A0-455C-5452-98A31962408D}"/>
          </ac:spMkLst>
        </pc:spChg>
        <pc:spChg chg="mod">
          <ac:chgData name="Stephanie Gorner" userId="196fb7b9-a58c-449e-8c3e-c57e24c5fc93" providerId="ADAL" clId="{CA0A5E5D-8F22-414C-B4C3-12E756B2A6F5}" dt="2024-01-24T10:16:06.816" v="755" actId="20577"/>
          <ac:spMkLst>
            <pc:docMk/>
            <pc:sldMk cId="714986256" sldId="263"/>
            <ac:spMk id="5" creationId="{9A31C780-B36F-7CF4-8224-5128FAE1D3B7}"/>
          </ac:spMkLst>
        </pc:spChg>
      </pc:sldChg>
      <pc:sldChg chg="modSp mod">
        <pc:chgData name="Stephanie Gorner" userId="196fb7b9-a58c-449e-8c3e-c57e24c5fc93" providerId="ADAL" clId="{CA0A5E5D-8F22-414C-B4C3-12E756B2A6F5}" dt="2024-01-24T09:36:44.129" v="62" actId="1076"/>
        <pc:sldMkLst>
          <pc:docMk/>
          <pc:sldMk cId="1450006209" sldId="264"/>
        </pc:sldMkLst>
        <pc:spChg chg="mod">
          <ac:chgData name="Stephanie Gorner" userId="196fb7b9-a58c-449e-8c3e-c57e24c5fc93" providerId="ADAL" clId="{CA0A5E5D-8F22-414C-B4C3-12E756B2A6F5}" dt="2024-01-24T09:36:44.129" v="62" actId="1076"/>
          <ac:spMkLst>
            <pc:docMk/>
            <pc:sldMk cId="1450006209" sldId="264"/>
            <ac:spMk id="4" creationId="{AB5F8A18-F6A0-455C-5452-98A31962408D}"/>
          </ac:spMkLst>
        </pc:spChg>
        <pc:spChg chg="mod">
          <ac:chgData name="Stephanie Gorner" userId="196fb7b9-a58c-449e-8c3e-c57e24c5fc93" providerId="ADAL" clId="{CA0A5E5D-8F22-414C-B4C3-12E756B2A6F5}" dt="2024-01-24T09:36:37.568" v="61" actId="20577"/>
          <ac:spMkLst>
            <pc:docMk/>
            <pc:sldMk cId="1450006209" sldId="264"/>
            <ac:spMk id="5" creationId="{9A31C780-B36F-7CF4-8224-5128FAE1D3B7}"/>
          </ac:spMkLst>
        </pc:spChg>
      </pc:sldChg>
      <pc:sldChg chg="modSp mod">
        <pc:chgData name="Stephanie Gorner" userId="196fb7b9-a58c-449e-8c3e-c57e24c5fc93" providerId="ADAL" clId="{CA0A5E5D-8F22-414C-B4C3-12E756B2A6F5}" dt="2024-01-24T10:23:03.477" v="847" actId="404"/>
        <pc:sldMkLst>
          <pc:docMk/>
          <pc:sldMk cId="3292796230" sldId="265"/>
        </pc:sldMkLst>
        <pc:spChg chg="mod">
          <ac:chgData name="Stephanie Gorner" userId="196fb7b9-a58c-449e-8c3e-c57e24c5fc93" providerId="ADAL" clId="{CA0A5E5D-8F22-414C-B4C3-12E756B2A6F5}" dt="2024-01-24T10:23:03.477" v="847" actId="404"/>
          <ac:spMkLst>
            <pc:docMk/>
            <pc:sldMk cId="3292796230" sldId="265"/>
            <ac:spMk id="4" creationId="{AB5F8A18-F6A0-455C-5452-98A31962408D}"/>
          </ac:spMkLst>
        </pc:spChg>
        <pc:spChg chg="mod">
          <ac:chgData name="Stephanie Gorner" userId="196fb7b9-a58c-449e-8c3e-c57e24c5fc93" providerId="ADAL" clId="{CA0A5E5D-8F22-414C-B4C3-12E756B2A6F5}" dt="2024-01-24T09:46:47.312" v="221" actId="1076"/>
          <ac:spMkLst>
            <pc:docMk/>
            <pc:sldMk cId="3292796230" sldId="265"/>
            <ac:spMk id="5" creationId="{9A31C780-B36F-7CF4-8224-5128FAE1D3B7}"/>
          </ac:spMkLst>
        </pc:spChg>
      </pc:sldChg>
      <pc:sldChg chg="addSp delSp modSp mod">
        <pc:chgData name="Stephanie Gorner" userId="196fb7b9-a58c-449e-8c3e-c57e24c5fc93" providerId="ADAL" clId="{CA0A5E5D-8F22-414C-B4C3-12E756B2A6F5}" dt="2024-01-24T09:44:35.952" v="139" actId="1076"/>
        <pc:sldMkLst>
          <pc:docMk/>
          <pc:sldMk cId="3578594112" sldId="266"/>
        </pc:sldMkLst>
        <pc:spChg chg="add del mod">
          <ac:chgData name="Stephanie Gorner" userId="196fb7b9-a58c-449e-8c3e-c57e24c5fc93" providerId="ADAL" clId="{CA0A5E5D-8F22-414C-B4C3-12E756B2A6F5}" dt="2024-01-24T09:38:07.050" v="67" actId="22"/>
          <ac:spMkLst>
            <pc:docMk/>
            <pc:sldMk cId="3578594112" sldId="266"/>
            <ac:spMk id="5" creationId="{17051DC2-BB10-78B9-2F1D-9AF3F82913C0}"/>
          </ac:spMkLst>
        </pc:spChg>
        <pc:spChg chg="del">
          <ac:chgData name="Stephanie Gorner" userId="196fb7b9-a58c-449e-8c3e-c57e24c5fc93" providerId="ADAL" clId="{CA0A5E5D-8F22-414C-B4C3-12E756B2A6F5}" dt="2024-01-24T09:37:17.808" v="63" actId="478"/>
          <ac:spMkLst>
            <pc:docMk/>
            <pc:sldMk cId="3578594112" sldId="266"/>
            <ac:spMk id="7" creationId="{5970CBA5-088F-8D5D-65E7-7BD344B6A320}"/>
          </ac:spMkLst>
        </pc:spChg>
        <pc:spChg chg="add mod">
          <ac:chgData name="Stephanie Gorner" userId="196fb7b9-a58c-449e-8c3e-c57e24c5fc93" providerId="ADAL" clId="{CA0A5E5D-8F22-414C-B4C3-12E756B2A6F5}" dt="2024-01-24T09:44:35.952" v="139" actId="1076"/>
          <ac:spMkLst>
            <pc:docMk/>
            <pc:sldMk cId="3578594112" sldId="266"/>
            <ac:spMk id="9" creationId="{FDE63745-030C-EF31-1ECE-A9ED4A175131}"/>
          </ac:spMkLst>
        </pc:spChg>
        <pc:spChg chg="add mod">
          <ac:chgData name="Stephanie Gorner" userId="196fb7b9-a58c-449e-8c3e-c57e24c5fc93" providerId="ADAL" clId="{CA0A5E5D-8F22-414C-B4C3-12E756B2A6F5}" dt="2024-01-24T09:39:40.997" v="90" actId="20577"/>
          <ac:spMkLst>
            <pc:docMk/>
            <pc:sldMk cId="3578594112" sldId="266"/>
            <ac:spMk id="10" creationId="{E6F9F227-5AA0-6506-4189-912CB42B6339}"/>
          </ac:spMkLst>
        </pc:spChg>
      </pc:sldChg>
      <pc:sldChg chg="modSp add mod ord">
        <pc:chgData name="Stephanie Gorner" userId="196fb7b9-a58c-449e-8c3e-c57e24c5fc93" providerId="ADAL" clId="{CA0A5E5D-8F22-414C-B4C3-12E756B2A6F5}" dt="2024-01-24T10:22:38.138" v="838" actId="404"/>
        <pc:sldMkLst>
          <pc:docMk/>
          <pc:sldMk cId="2896364161" sldId="267"/>
        </pc:sldMkLst>
        <pc:spChg chg="mod">
          <ac:chgData name="Stephanie Gorner" userId="196fb7b9-a58c-449e-8c3e-c57e24c5fc93" providerId="ADAL" clId="{CA0A5E5D-8F22-414C-B4C3-12E756B2A6F5}" dt="2024-01-24T10:22:38.138" v="838" actId="404"/>
          <ac:spMkLst>
            <pc:docMk/>
            <pc:sldMk cId="2896364161" sldId="267"/>
            <ac:spMk id="8" creationId="{B7D5AF57-7CF7-43FE-0E6A-F1A00C9F494B}"/>
          </ac:spMkLst>
        </pc:spChg>
        <pc:spChg chg="mod">
          <ac:chgData name="Stephanie Gorner" userId="196fb7b9-a58c-449e-8c3e-c57e24c5fc93" providerId="ADAL" clId="{CA0A5E5D-8F22-414C-B4C3-12E756B2A6F5}" dt="2024-01-24T10:20:23.349" v="783" actId="20577"/>
          <ac:spMkLst>
            <pc:docMk/>
            <pc:sldMk cId="2896364161" sldId="267"/>
            <ac:spMk id="9" creationId="{39DE0CA5-5C87-67DC-8942-D319A8E9CB36}"/>
          </ac:spMkLst>
        </pc:spChg>
      </pc:sldChg>
      <pc:sldChg chg="delSp modSp add mod">
        <pc:chgData name="Stephanie Gorner" userId="196fb7b9-a58c-449e-8c3e-c57e24c5fc93" providerId="ADAL" clId="{CA0A5E5D-8F22-414C-B4C3-12E756B2A6F5}" dt="2024-01-24T10:20:54.634" v="804"/>
        <pc:sldMkLst>
          <pc:docMk/>
          <pc:sldMk cId="1671933458" sldId="268"/>
        </pc:sldMkLst>
        <pc:spChg chg="mod">
          <ac:chgData name="Stephanie Gorner" userId="196fb7b9-a58c-449e-8c3e-c57e24c5fc93" providerId="ADAL" clId="{CA0A5E5D-8F22-414C-B4C3-12E756B2A6F5}" dt="2024-01-24T10:20:53.525" v="802" actId="20577"/>
          <ac:spMkLst>
            <pc:docMk/>
            <pc:sldMk cId="1671933458" sldId="268"/>
            <ac:spMk id="8" creationId="{B7D5AF57-7CF7-43FE-0E6A-F1A00C9F494B}"/>
          </ac:spMkLst>
        </pc:spChg>
        <pc:spChg chg="del mod">
          <ac:chgData name="Stephanie Gorner" userId="196fb7b9-a58c-449e-8c3e-c57e24c5fc93" providerId="ADAL" clId="{CA0A5E5D-8F22-414C-B4C3-12E756B2A6F5}" dt="2024-01-24T10:20:54.634" v="804"/>
          <ac:spMkLst>
            <pc:docMk/>
            <pc:sldMk cId="1671933458" sldId="268"/>
            <ac:spMk id="9" creationId="{39DE0CA5-5C87-67DC-8942-D319A8E9CB36}"/>
          </ac:spMkLst>
        </pc:spChg>
      </pc:sldChg>
      <pc:sldChg chg="modSp add mod ord">
        <pc:chgData name="Stephanie Gorner" userId="196fb7b9-a58c-449e-8c3e-c57e24c5fc93" providerId="ADAL" clId="{CA0A5E5D-8F22-414C-B4C3-12E756B2A6F5}" dt="2024-01-24T10:22:26.368" v="835" actId="404"/>
        <pc:sldMkLst>
          <pc:docMk/>
          <pc:sldMk cId="473932465" sldId="269"/>
        </pc:sldMkLst>
        <pc:spChg chg="mod">
          <ac:chgData name="Stephanie Gorner" userId="196fb7b9-a58c-449e-8c3e-c57e24c5fc93" providerId="ADAL" clId="{CA0A5E5D-8F22-414C-B4C3-12E756B2A6F5}" dt="2024-01-24T10:22:26.368" v="835" actId="404"/>
          <ac:spMkLst>
            <pc:docMk/>
            <pc:sldMk cId="473932465" sldId="269"/>
            <ac:spMk id="8" creationId="{B7D5AF57-7CF7-43FE-0E6A-F1A00C9F494B}"/>
          </ac:spMkLst>
        </pc:spChg>
        <pc:spChg chg="mod">
          <ac:chgData name="Stephanie Gorner" userId="196fb7b9-a58c-449e-8c3e-c57e24c5fc93" providerId="ADAL" clId="{CA0A5E5D-8F22-414C-B4C3-12E756B2A6F5}" dt="2024-01-24T10:21:43.040" v="813" actId="20577"/>
          <ac:spMkLst>
            <pc:docMk/>
            <pc:sldMk cId="473932465" sldId="269"/>
            <ac:spMk id="9" creationId="{39DE0CA5-5C87-67DC-8942-D319A8E9CB36}"/>
          </ac:spMkLst>
        </pc:spChg>
      </pc:sldChg>
      <pc:sldChg chg="delSp modSp add mod">
        <pc:chgData name="Stephanie Gorner" userId="196fb7b9-a58c-449e-8c3e-c57e24c5fc93" providerId="ADAL" clId="{CA0A5E5D-8F22-414C-B4C3-12E756B2A6F5}" dt="2024-01-24T10:22:10.197" v="832" actId="20577"/>
        <pc:sldMkLst>
          <pc:docMk/>
          <pc:sldMk cId="2410631520" sldId="270"/>
        </pc:sldMkLst>
        <pc:spChg chg="mod">
          <ac:chgData name="Stephanie Gorner" userId="196fb7b9-a58c-449e-8c3e-c57e24c5fc93" providerId="ADAL" clId="{CA0A5E5D-8F22-414C-B4C3-12E756B2A6F5}" dt="2024-01-24T10:22:10.197" v="832" actId="20577"/>
          <ac:spMkLst>
            <pc:docMk/>
            <pc:sldMk cId="2410631520" sldId="270"/>
            <ac:spMk id="8" creationId="{B7D5AF57-7CF7-43FE-0E6A-F1A00C9F494B}"/>
          </ac:spMkLst>
        </pc:spChg>
        <pc:spChg chg="del">
          <ac:chgData name="Stephanie Gorner" userId="196fb7b9-a58c-449e-8c3e-c57e24c5fc93" providerId="ADAL" clId="{CA0A5E5D-8F22-414C-B4C3-12E756B2A6F5}" dt="2024-01-24T10:22:03.765" v="816" actId="478"/>
          <ac:spMkLst>
            <pc:docMk/>
            <pc:sldMk cId="2410631520" sldId="270"/>
            <ac:spMk id="9" creationId="{39DE0CA5-5C87-67DC-8942-D319A8E9CB36}"/>
          </ac:spMkLst>
        </pc:spChg>
      </pc:sldChg>
      <pc:sldChg chg="addSp delSp modSp add mod">
        <pc:chgData name="Stephanie Gorner" userId="196fb7b9-a58c-449e-8c3e-c57e24c5fc93" providerId="ADAL" clId="{CA0A5E5D-8F22-414C-B4C3-12E756B2A6F5}" dt="2024-01-24T10:28:54.389" v="1166" actId="207"/>
        <pc:sldMkLst>
          <pc:docMk/>
          <pc:sldMk cId="2850569710" sldId="271"/>
        </pc:sldMkLst>
        <pc:spChg chg="del mod">
          <ac:chgData name="Stephanie Gorner" userId="196fb7b9-a58c-449e-8c3e-c57e24c5fc93" providerId="ADAL" clId="{CA0A5E5D-8F22-414C-B4C3-12E756B2A6F5}" dt="2024-01-24T10:27:50.763" v="1165" actId="478"/>
          <ac:spMkLst>
            <pc:docMk/>
            <pc:sldMk cId="2850569710" sldId="271"/>
            <ac:spMk id="4" creationId="{AB5F8A18-F6A0-455C-5452-98A31962408D}"/>
          </ac:spMkLst>
        </pc:spChg>
        <pc:spChg chg="add del mod">
          <ac:chgData name="Stephanie Gorner" userId="196fb7b9-a58c-449e-8c3e-c57e24c5fc93" providerId="ADAL" clId="{CA0A5E5D-8F22-414C-B4C3-12E756B2A6F5}" dt="2024-01-24T10:27:33.786" v="1159" actId="478"/>
          <ac:spMkLst>
            <pc:docMk/>
            <pc:sldMk cId="2850569710" sldId="271"/>
            <ac:spMk id="5" creationId="{FF2EC227-39B5-96E5-0548-6E0DC99B2C5B}"/>
          </ac:spMkLst>
        </pc:spChg>
        <pc:spChg chg="add del mod">
          <ac:chgData name="Stephanie Gorner" userId="196fb7b9-a58c-449e-8c3e-c57e24c5fc93" providerId="ADAL" clId="{CA0A5E5D-8F22-414C-B4C3-12E756B2A6F5}" dt="2024-01-24T10:26:37.920" v="1033"/>
          <ac:spMkLst>
            <pc:docMk/>
            <pc:sldMk cId="2850569710" sldId="271"/>
            <ac:spMk id="7" creationId="{D0BB1D26-5B8E-F5EC-FDC2-1189596B646C}"/>
          </ac:spMkLst>
        </pc:spChg>
        <pc:spChg chg="mod">
          <ac:chgData name="Stephanie Gorner" userId="196fb7b9-a58c-449e-8c3e-c57e24c5fc93" providerId="ADAL" clId="{CA0A5E5D-8F22-414C-B4C3-12E756B2A6F5}" dt="2024-01-24T10:26:04.991" v="1006" actId="1076"/>
          <ac:spMkLst>
            <pc:docMk/>
            <pc:sldMk cId="2850569710" sldId="271"/>
            <ac:spMk id="8" creationId="{B7D5AF57-7CF7-43FE-0E6A-F1A00C9F494B}"/>
          </ac:spMkLst>
        </pc:spChg>
        <pc:spChg chg="add del mod">
          <ac:chgData name="Stephanie Gorner" userId="196fb7b9-a58c-449e-8c3e-c57e24c5fc93" providerId="ADAL" clId="{CA0A5E5D-8F22-414C-B4C3-12E756B2A6F5}" dt="2024-01-24T10:26:37.910" v="1031" actId="478"/>
          <ac:spMkLst>
            <pc:docMk/>
            <pc:sldMk cId="2850569710" sldId="271"/>
            <ac:spMk id="9" creationId="{EBB4E2D0-88C1-C1D1-15D5-8DBE4F210668}"/>
          </ac:spMkLst>
        </pc:spChg>
        <pc:spChg chg="add mod">
          <ac:chgData name="Stephanie Gorner" userId="196fb7b9-a58c-449e-8c3e-c57e24c5fc93" providerId="ADAL" clId="{CA0A5E5D-8F22-414C-B4C3-12E756B2A6F5}" dt="2024-01-24T10:28:54.389" v="1166" actId="207"/>
          <ac:spMkLst>
            <pc:docMk/>
            <pc:sldMk cId="2850569710" sldId="271"/>
            <ac:spMk id="10" creationId="{6D6CE263-8615-5FE9-234F-9095EAD0AD2E}"/>
          </ac:spMkLst>
        </pc:spChg>
      </pc:sldChg>
      <pc:sldChg chg="delSp modSp add mod">
        <pc:chgData name="Stephanie Gorner" userId="196fb7b9-a58c-449e-8c3e-c57e24c5fc93" providerId="ADAL" clId="{CA0A5E5D-8F22-414C-B4C3-12E756B2A6F5}" dt="2024-01-24T10:29:27.221" v="1177" actId="403"/>
        <pc:sldMkLst>
          <pc:docMk/>
          <pc:sldMk cId="1483865885" sldId="272"/>
        </pc:sldMkLst>
        <pc:spChg chg="mod">
          <ac:chgData name="Stephanie Gorner" userId="196fb7b9-a58c-449e-8c3e-c57e24c5fc93" providerId="ADAL" clId="{CA0A5E5D-8F22-414C-B4C3-12E756B2A6F5}" dt="2024-01-24T10:29:27.221" v="1177" actId="403"/>
          <ac:spMkLst>
            <pc:docMk/>
            <pc:sldMk cId="1483865885" sldId="272"/>
            <ac:spMk id="8" creationId="{B7D5AF57-7CF7-43FE-0E6A-F1A00C9F494B}"/>
          </ac:spMkLst>
        </pc:spChg>
        <pc:spChg chg="del">
          <ac:chgData name="Stephanie Gorner" userId="196fb7b9-a58c-449e-8c3e-c57e24c5fc93" providerId="ADAL" clId="{CA0A5E5D-8F22-414C-B4C3-12E756B2A6F5}" dt="2024-01-24T10:29:14.231" v="1168" actId="478"/>
          <ac:spMkLst>
            <pc:docMk/>
            <pc:sldMk cId="1483865885" sldId="272"/>
            <ac:spMk id="10" creationId="{6D6CE263-8615-5FE9-234F-9095EAD0AD2E}"/>
          </ac:spMkLst>
        </pc:spChg>
      </pc:sldChg>
      <pc:sldChg chg="del">
        <pc:chgData name="Stephanie Gorner" userId="196fb7b9-a58c-449e-8c3e-c57e24c5fc93" providerId="ADAL" clId="{CA0A5E5D-8F22-414C-B4C3-12E756B2A6F5}" dt="2024-01-31T11:22:02.150" v="1183" actId="47"/>
        <pc:sldMkLst>
          <pc:docMk/>
          <pc:sldMk cId="2699680303" sldId="2147473885"/>
        </pc:sldMkLst>
      </pc:sldChg>
      <pc:sldChg chg="del">
        <pc:chgData name="Stephanie Gorner" userId="196fb7b9-a58c-449e-8c3e-c57e24c5fc93" providerId="ADAL" clId="{CA0A5E5D-8F22-414C-B4C3-12E756B2A6F5}" dt="2024-01-31T11:22:02.936" v="1184" actId="47"/>
        <pc:sldMkLst>
          <pc:docMk/>
          <pc:sldMk cId="282241556" sldId="2147473887"/>
        </pc:sldMkLst>
      </pc:sldChg>
      <pc:sldChg chg="del">
        <pc:chgData name="Stephanie Gorner" userId="196fb7b9-a58c-449e-8c3e-c57e24c5fc93" providerId="ADAL" clId="{CA0A5E5D-8F22-414C-B4C3-12E756B2A6F5}" dt="2024-01-31T11:22:03.566" v="1185" actId="47"/>
        <pc:sldMkLst>
          <pc:docMk/>
          <pc:sldMk cId="2974107970" sldId="2147473888"/>
        </pc:sldMkLst>
      </pc:sldChg>
      <pc:sldChg chg="del">
        <pc:chgData name="Stephanie Gorner" userId="196fb7b9-a58c-449e-8c3e-c57e24c5fc93" providerId="ADAL" clId="{CA0A5E5D-8F22-414C-B4C3-12E756B2A6F5}" dt="2024-01-31T11:22:04.195" v="1186" actId="47"/>
        <pc:sldMkLst>
          <pc:docMk/>
          <pc:sldMk cId="709215363" sldId="2147473889"/>
        </pc:sldMkLst>
      </pc:sldChg>
      <pc:sldChg chg="del">
        <pc:chgData name="Stephanie Gorner" userId="196fb7b9-a58c-449e-8c3e-c57e24c5fc93" providerId="ADAL" clId="{CA0A5E5D-8F22-414C-B4C3-12E756B2A6F5}" dt="2024-01-31T11:22:04.782" v="1187" actId="47"/>
        <pc:sldMkLst>
          <pc:docMk/>
          <pc:sldMk cId="2601416740" sldId="2147473890"/>
        </pc:sldMkLst>
      </pc:sldChg>
      <pc:sldChg chg="del">
        <pc:chgData name="Stephanie Gorner" userId="196fb7b9-a58c-449e-8c3e-c57e24c5fc93" providerId="ADAL" clId="{CA0A5E5D-8F22-414C-B4C3-12E756B2A6F5}" dt="2024-01-31T11:22:05.379" v="1188" actId="47"/>
        <pc:sldMkLst>
          <pc:docMk/>
          <pc:sldMk cId="1917336847" sldId="2147473892"/>
        </pc:sldMkLst>
      </pc:sldChg>
      <pc:sldChg chg="del">
        <pc:chgData name="Stephanie Gorner" userId="196fb7b9-a58c-449e-8c3e-c57e24c5fc93" providerId="ADAL" clId="{CA0A5E5D-8F22-414C-B4C3-12E756B2A6F5}" dt="2024-01-31T11:22:05.966" v="1189" actId="47"/>
        <pc:sldMkLst>
          <pc:docMk/>
          <pc:sldMk cId="971023268" sldId="2147473893"/>
        </pc:sldMkLst>
      </pc:sldChg>
      <pc:sldChg chg="del">
        <pc:chgData name="Stephanie Gorner" userId="196fb7b9-a58c-449e-8c3e-c57e24c5fc93" providerId="ADAL" clId="{CA0A5E5D-8F22-414C-B4C3-12E756B2A6F5}" dt="2024-01-31T11:22:06.563" v="1190" actId="47"/>
        <pc:sldMkLst>
          <pc:docMk/>
          <pc:sldMk cId="3398418548" sldId="2147473894"/>
        </pc:sldMkLst>
      </pc:sldChg>
      <pc:sldChg chg="del">
        <pc:chgData name="Stephanie Gorner" userId="196fb7b9-a58c-449e-8c3e-c57e24c5fc93" providerId="ADAL" clId="{CA0A5E5D-8F22-414C-B4C3-12E756B2A6F5}" dt="2024-01-31T11:22:07.139" v="1191" actId="47"/>
        <pc:sldMkLst>
          <pc:docMk/>
          <pc:sldMk cId="3542744311" sldId="2147473895"/>
        </pc:sldMkLst>
      </pc:sldChg>
      <pc:sldChg chg="del ord">
        <pc:chgData name="Stephanie Gorner" userId="196fb7b9-a58c-449e-8c3e-c57e24c5fc93" providerId="ADAL" clId="{CA0A5E5D-8F22-414C-B4C3-12E756B2A6F5}" dt="2024-01-31T11:22:01.085" v="1182" actId="47"/>
        <pc:sldMkLst>
          <pc:docMk/>
          <pc:sldMk cId="2554831165" sldId="2147473896"/>
        </pc:sldMkLst>
      </pc:sldChg>
      <pc:sldChg chg="del">
        <pc:chgData name="Stephanie Gorner" userId="196fb7b9-a58c-449e-8c3e-c57e24c5fc93" providerId="ADAL" clId="{CA0A5E5D-8F22-414C-B4C3-12E756B2A6F5}" dt="2024-01-31T11:22:08.264" v="1192" actId="47"/>
        <pc:sldMkLst>
          <pc:docMk/>
          <pc:sldMk cId="1196816912" sldId="2147473897"/>
        </pc:sldMkLst>
      </pc:sldChg>
      <pc:sldChg chg="del">
        <pc:chgData name="Stephanie Gorner" userId="196fb7b9-a58c-449e-8c3e-c57e24c5fc93" providerId="ADAL" clId="{CA0A5E5D-8F22-414C-B4C3-12E756B2A6F5}" dt="2024-01-31T11:21:56.888" v="1181" actId="2696"/>
        <pc:sldMkLst>
          <pc:docMk/>
          <pc:sldMk cId="1928335748" sldId="2147473899"/>
        </pc:sldMkLst>
      </pc:sldChg>
      <pc:sldChg chg="modSp mod">
        <pc:chgData name="Stephanie Gorner" userId="196fb7b9-a58c-449e-8c3e-c57e24c5fc93" providerId="ADAL" clId="{CA0A5E5D-8F22-414C-B4C3-12E756B2A6F5}" dt="2024-01-25T10:22:26.374" v="1178" actId="313"/>
        <pc:sldMkLst>
          <pc:docMk/>
          <pc:sldMk cId="2413231222" sldId="2147473900"/>
        </pc:sldMkLst>
        <pc:spChg chg="mod">
          <ac:chgData name="Stephanie Gorner" userId="196fb7b9-a58c-449e-8c3e-c57e24c5fc93" providerId="ADAL" clId="{CA0A5E5D-8F22-414C-B4C3-12E756B2A6F5}" dt="2024-01-25T10:22:26.374" v="1178" actId="313"/>
          <ac:spMkLst>
            <pc:docMk/>
            <pc:sldMk cId="2413231222" sldId="2147473900"/>
            <ac:spMk id="9" creationId="{8F83B265-5B29-EB66-6E48-3EA28FFB42C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85CC9-29DC-4C37-A7EE-EFC87ADB2E73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54595043-C300-4A35-A203-8CA871A94519}">
      <dgm:prSet phldrT="[Text]"/>
      <dgm:spPr/>
      <dgm:t>
        <a:bodyPr/>
        <a:lstStyle/>
        <a:p>
          <a:r>
            <a:rPr lang="en-GB"/>
            <a:t>Duty – process referrals, urgent safeguarding response, urgent requests</a:t>
          </a:r>
        </a:p>
      </dgm:t>
    </dgm:pt>
    <dgm:pt modelId="{8F4ED121-A56E-4492-A122-577F9C80A2D0}" type="parTrans" cxnId="{052F8FA2-605C-4DBD-A030-89462E4FE4F1}">
      <dgm:prSet/>
      <dgm:spPr/>
      <dgm:t>
        <a:bodyPr/>
        <a:lstStyle/>
        <a:p>
          <a:endParaRPr lang="en-GB"/>
        </a:p>
      </dgm:t>
    </dgm:pt>
    <dgm:pt modelId="{CC09FB9F-3A3F-43B3-84F9-97FA9CC00E6F}" type="sibTrans" cxnId="{052F8FA2-605C-4DBD-A030-89462E4FE4F1}">
      <dgm:prSet/>
      <dgm:spPr/>
      <dgm:t>
        <a:bodyPr/>
        <a:lstStyle/>
        <a:p>
          <a:endParaRPr lang="en-GB"/>
        </a:p>
      </dgm:t>
    </dgm:pt>
    <dgm:pt modelId="{16536F62-1B15-4C85-87C5-57A68A931C25}">
      <dgm:prSet phldrT="[Text]"/>
      <dgm:spPr/>
      <dgm:t>
        <a:bodyPr/>
        <a:lstStyle/>
        <a:p>
          <a:r>
            <a:rPr lang="en-GB"/>
            <a:t>Community CHC assessments, Fast Track referrals and Funded Nursing Care</a:t>
          </a:r>
        </a:p>
      </dgm:t>
    </dgm:pt>
    <dgm:pt modelId="{683EF1B8-BDDF-441B-B893-F9080F82709E}" type="parTrans" cxnId="{9B5D4970-47DF-40E1-A405-51F38C1B085D}">
      <dgm:prSet/>
      <dgm:spPr/>
      <dgm:t>
        <a:bodyPr/>
        <a:lstStyle/>
        <a:p>
          <a:endParaRPr lang="en-GB"/>
        </a:p>
      </dgm:t>
    </dgm:pt>
    <dgm:pt modelId="{6DBE26D8-F73E-4708-8426-5FB260572A0B}" type="sibTrans" cxnId="{9B5D4970-47DF-40E1-A405-51F38C1B085D}">
      <dgm:prSet/>
      <dgm:spPr/>
      <dgm:t>
        <a:bodyPr/>
        <a:lstStyle/>
        <a:p>
          <a:endParaRPr lang="en-GB"/>
        </a:p>
      </dgm:t>
    </dgm:pt>
    <dgm:pt modelId="{3B440235-1BD7-49B6-936D-26EC64B4EA11}">
      <dgm:prSet phldrT="[Text]"/>
      <dgm:spPr/>
      <dgm:t>
        <a:bodyPr/>
        <a:lstStyle/>
        <a:p>
          <a:r>
            <a:rPr lang="en-GB"/>
            <a:t>Reviews, case management, QA of assessments, ratifications</a:t>
          </a:r>
        </a:p>
      </dgm:t>
    </dgm:pt>
    <dgm:pt modelId="{CE7D8CBC-9070-4BB0-897F-F72ED62C957B}" type="parTrans" cxnId="{FC3CE119-B3CF-46A0-A9B3-1B8CAB711306}">
      <dgm:prSet/>
      <dgm:spPr/>
      <dgm:t>
        <a:bodyPr/>
        <a:lstStyle/>
        <a:p>
          <a:endParaRPr lang="en-GB"/>
        </a:p>
      </dgm:t>
    </dgm:pt>
    <dgm:pt modelId="{EFA7CF58-7967-4C5A-85BB-D60B5DC53556}" type="sibTrans" cxnId="{FC3CE119-B3CF-46A0-A9B3-1B8CAB711306}">
      <dgm:prSet/>
      <dgm:spPr/>
      <dgm:t>
        <a:bodyPr/>
        <a:lstStyle/>
        <a:p>
          <a:endParaRPr lang="en-GB"/>
        </a:p>
      </dgm:t>
    </dgm:pt>
    <dgm:pt modelId="{D54551A0-7408-455F-A622-6CCBC6D61E12}" type="pres">
      <dgm:prSet presAssocID="{4FC85CC9-29DC-4C37-A7EE-EFC87ADB2E73}" presName="Name0" presStyleCnt="0">
        <dgm:presLayoutVars>
          <dgm:dir/>
          <dgm:animLvl val="lvl"/>
          <dgm:resizeHandles val="exact"/>
        </dgm:presLayoutVars>
      </dgm:prSet>
      <dgm:spPr/>
    </dgm:pt>
    <dgm:pt modelId="{52F2770A-88AA-4F53-A18C-10AAD3DC91DE}" type="pres">
      <dgm:prSet presAssocID="{4FC85CC9-29DC-4C37-A7EE-EFC87ADB2E73}" presName="dummy" presStyleCnt="0"/>
      <dgm:spPr/>
    </dgm:pt>
    <dgm:pt modelId="{FFD5B08C-29F9-450A-B489-A73CF3B03FDF}" type="pres">
      <dgm:prSet presAssocID="{4FC85CC9-29DC-4C37-A7EE-EFC87ADB2E73}" presName="linH" presStyleCnt="0"/>
      <dgm:spPr/>
    </dgm:pt>
    <dgm:pt modelId="{CB5ED621-766A-49E2-AA8A-F923E771BA04}" type="pres">
      <dgm:prSet presAssocID="{4FC85CC9-29DC-4C37-A7EE-EFC87ADB2E73}" presName="padding1" presStyleCnt="0"/>
      <dgm:spPr/>
    </dgm:pt>
    <dgm:pt modelId="{FF379EA1-7EEE-4F5B-ADBC-1807DBE0471F}" type="pres">
      <dgm:prSet presAssocID="{54595043-C300-4A35-A203-8CA871A94519}" presName="linV" presStyleCnt="0"/>
      <dgm:spPr/>
    </dgm:pt>
    <dgm:pt modelId="{4D374A05-D3AB-44D4-93D8-C4FFCF2C9BBA}" type="pres">
      <dgm:prSet presAssocID="{54595043-C300-4A35-A203-8CA871A94519}" presName="spVertical1" presStyleCnt="0"/>
      <dgm:spPr/>
    </dgm:pt>
    <dgm:pt modelId="{F5B384FB-46FD-498C-A5B2-EB0840492628}" type="pres">
      <dgm:prSet presAssocID="{54595043-C300-4A35-A203-8CA871A94519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DD15322-04DF-4F09-B141-7C198C8809CC}" type="pres">
      <dgm:prSet presAssocID="{54595043-C300-4A35-A203-8CA871A94519}" presName="spVertical2" presStyleCnt="0"/>
      <dgm:spPr/>
    </dgm:pt>
    <dgm:pt modelId="{44F12E78-F1DE-4624-9BE3-F5DB72FB6464}" type="pres">
      <dgm:prSet presAssocID="{54595043-C300-4A35-A203-8CA871A94519}" presName="spVertical3" presStyleCnt="0"/>
      <dgm:spPr/>
    </dgm:pt>
    <dgm:pt modelId="{EDE9BB97-9C70-4819-842D-F5EDF5D3283B}" type="pres">
      <dgm:prSet presAssocID="{CC09FB9F-3A3F-43B3-84F9-97FA9CC00E6F}" presName="space" presStyleCnt="0"/>
      <dgm:spPr/>
    </dgm:pt>
    <dgm:pt modelId="{3BEA9D9F-EE29-40F2-87CE-D6C5FD9B1189}" type="pres">
      <dgm:prSet presAssocID="{16536F62-1B15-4C85-87C5-57A68A931C25}" presName="linV" presStyleCnt="0"/>
      <dgm:spPr/>
    </dgm:pt>
    <dgm:pt modelId="{3982EDBB-79D6-4592-98D4-D55BC448BDAF}" type="pres">
      <dgm:prSet presAssocID="{16536F62-1B15-4C85-87C5-57A68A931C25}" presName="spVertical1" presStyleCnt="0"/>
      <dgm:spPr/>
    </dgm:pt>
    <dgm:pt modelId="{16C7D0FB-A57D-47A3-95E1-3CAB9C5F5D64}" type="pres">
      <dgm:prSet presAssocID="{16536F62-1B15-4C85-87C5-57A68A931C25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3B7D402-9D22-41D7-8594-B89A2A81E2BF}" type="pres">
      <dgm:prSet presAssocID="{16536F62-1B15-4C85-87C5-57A68A931C25}" presName="spVertical2" presStyleCnt="0"/>
      <dgm:spPr/>
    </dgm:pt>
    <dgm:pt modelId="{A2594C86-E780-4D63-8A12-9157BC2A4C3D}" type="pres">
      <dgm:prSet presAssocID="{16536F62-1B15-4C85-87C5-57A68A931C25}" presName="spVertical3" presStyleCnt="0"/>
      <dgm:spPr/>
    </dgm:pt>
    <dgm:pt modelId="{78231CD0-7585-44A0-BAF8-7CB53D6EF548}" type="pres">
      <dgm:prSet presAssocID="{6DBE26D8-F73E-4708-8426-5FB260572A0B}" presName="space" presStyleCnt="0"/>
      <dgm:spPr/>
    </dgm:pt>
    <dgm:pt modelId="{0884D512-8575-402D-B9D0-2A9E2181500B}" type="pres">
      <dgm:prSet presAssocID="{3B440235-1BD7-49B6-936D-26EC64B4EA11}" presName="linV" presStyleCnt="0"/>
      <dgm:spPr/>
    </dgm:pt>
    <dgm:pt modelId="{607EE7FF-B6BD-45DF-84EE-ED39BBADE17A}" type="pres">
      <dgm:prSet presAssocID="{3B440235-1BD7-49B6-936D-26EC64B4EA11}" presName="spVertical1" presStyleCnt="0"/>
      <dgm:spPr/>
    </dgm:pt>
    <dgm:pt modelId="{542B5893-14FC-4FAB-8342-0DC7C84053BA}" type="pres">
      <dgm:prSet presAssocID="{3B440235-1BD7-49B6-936D-26EC64B4EA11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743871F-CE79-4C2C-BC7C-B70169C39FDC}" type="pres">
      <dgm:prSet presAssocID="{3B440235-1BD7-49B6-936D-26EC64B4EA11}" presName="spVertical2" presStyleCnt="0"/>
      <dgm:spPr/>
    </dgm:pt>
    <dgm:pt modelId="{E457B1B9-9A52-4EF6-AA82-0647CEA12873}" type="pres">
      <dgm:prSet presAssocID="{3B440235-1BD7-49B6-936D-26EC64B4EA11}" presName="spVertical3" presStyleCnt="0"/>
      <dgm:spPr/>
    </dgm:pt>
    <dgm:pt modelId="{E14B271A-8A9C-477A-9A8F-80B266ADB2AC}" type="pres">
      <dgm:prSet presAssocID="{4FC85CC9-29DC-4C37-A7EE-EFC87ADB2E73}" presName="padding2" presStyleCnt="0"/>
      <dgm:spPr/>
    </dgm:pt>
    <dgm:pt modelId="{C92B2195-BF97-48C6-A336-BF70257428F5}" type="pres">
      <dgm:prSet presAssocID="{4FC85CC9-29DC-4C37-A7EE-EFC87ADB2E73}" presName="negArrow" presStyleCnt="0"/>
      <dgm:spPr/>
    </dgm:pt>
    <dgm:pt modelId="{A369B799-CA7D-4818-8F12-7CD4A253C730}" type="pres">
      <dgm:prSet presAssocID="{4FC85CC9-29DC-4C37-A7EE-EFC87ADB2E73}" presName="backgroundArrow" presStyleLbl="node1" presStyleIdx="0" presStyleCnt="1" custLinFactNeighborX="1875" custLinFactNeighborY="-204"/>
      <dgm:spPr/>
    </dgm:pt>
  </dgm:ptLst>
  <dgm:cxnLst>
    <dgm:cxn modelId="{FC3CE119-B3CF-46A0-A9B3-1B8CAB711306}" srcId="{4FC85CC9-29DC-4C37-A7EE-EFC87ADB2E73}" destId="{3B440235-1BD7-49B6-936D-26EC64B4EA11}" srcOrd="2" destOrd="0" parTransId="{CE7D8CBC-9070-4BB0-897F-F72ED62C957B}" sibTransId="{EFA7CF58-7967-4C5A-85BB-D60B5DC53556}"/>
    <dgm:cxn modelId="{9B5D4970-47DF-40E1-A405-51F38C1B085D}" srcId="{4FC85CC9-29DC-4C37-A7EE-EFC87ADB2E73}" destId="{16536F62-1B15-4C85-87C5-57A68A931C25}" srcOrd="1" destOrd="0" parTransId="{683EF1B8-BDDF-441B-B893-F9080F82709E}" sibTransId="{6DBE26D8-F73E-4708-8426-5FB260572A0B}"/>
    <dgm:cxn modelId="{74CC2757-EE9B-4F14-9E62-D83C30C3A840}" type="presOf" srcId="{3B440235-1BD7-49B6-936D-26EC64B4EA11}" destId="{542B5893-14FC-4FAB-8342-0DC7C84053BA}" srcOrd="0" destOrd="0" presId="urn:microsoft.com/office/officeart/2005/8/layout/hProcess3"/>
    <dgm:cxn modelId="{052F8FA2-605C-4DBD-A030-89462E4FE4F1}" srcId="{4FC85CC9-29DC-4C37-A7EE-EFC87ADB2E73}" destId="{54595043-C300-4A35-A203-8CA871A94519}" srcOrd="0" destOrd="0" parTransId="{8F4ED121-A56E-4492-A122-577F9C80A2D0}" sibTransId="{CC09FB9F-3A3F-43B3-84F9-97FA9CC00E6F}"/>
    <dgm:cxn modelId="{F6F0DAB1-D670-42B0-A9FF-3DF5A7851B96}" type="presOf" srcId="{16536F62-1B15-4C85-87C5-57A68A931C25}" destId="{16C7D0FB-A57D-47A3-95E1-3CAB9C5F5D64}" srcOrd="0" destOrd="0" presId="urn:microsoft.com/office/officeart/2005/8/layout/hProcess3"/>
    <dgm:cxn modelId="{9119C2B7-F056-4E27-AAD9-BE4E52708C7E}" type="presOf" srcId="{4FC85CC9-29DC-4C37-A7EE-EFC87ADB2E73}" destId="{D54551A0-7408-455F-A622-6CCBC6D61E12}" srcOrd="0" destOrd="0" presId="urn:microsoft.com/office/officeart/2005/8/layout/hProcess3"/>
    <dgm:cxn modelId="{4A9DAABA-923B-4D8F-BD41-EB3E312FAE6A}" type="presOf" srcId="{54595043-C300-4A35-A203-8CA871A94519}" destId="{F5B384FB-46FD-498C-A5B2-EB0840492628}" srcOrd="0" destOrd="0" presId="urn:microsoft.com/office/officeart/2005/8/layout/hProcess3"/>
    <dgm:cxn modelId="{8293821E-35EF-40EE-B7F2-140A792486DC}" type="presParOf" srcId="{D54551A0-7408-455F-A622-6CCBC6D61E12}" destId="{52F2770A-88AA-4F53-A18C-10AAD3DC91DE}" srcOrd="0" destOrd="0" presId="urn:microsoft.com/office/officeart/2005/8/layout/hProcess3"/>
    <dgm:cxn modelId="{990DB8B5-955C-4B74-B3F1-5CD8EA651C4F}" type="presParOf" srcId="{D54551A0-7408-455F-A622-6CCBC6D61E12}" destId="{FFD5B08C-29F9-450A-B489-A73CF3B03FDF}" srcOrd="1" destOrd="0" presId="urn:microsoft.com/office/officeart/2005/8/layout/hProcess3"/>
    <dgm:cxn modelId="{32EA6987-0A4D-487D-B529-D08B1903C548}" type="presParOf" srcId="{FFD5B08C-29F9-450A-B489-A73CF3B03FDF}" destId="{CB5ED621-766A-49E2-AA8A-F923E771BA04}" srcOrd="0" destOrd="0" presId="urn:microsoft.com/office/officeart/2005/8/layout/hProcess3"/>
    <dgm:cxn modelId="{E0B6B720-09E0-4031-BD23-984FD5D90BFF}" type="presParOf" srcId="{FFD5B08C-29F9-450A-B489-A73CF3B03FDF}" destId="{FF379EA1-7EEE-4F5B-ADBC-1807DBE0471F}" srcOrd="1" destOrd="0" presId="urn:microsoft.com/office/officeart/2005/8/layout/hProcess3"/>
    <dgm:cxn modelId="{3F13DFBB-431C-4CAF-B101-6FE785A76C0D}" type="presParOf" srcId="{FF379EA1-7EEE-4F5B-ADBC-1807DBE0471F}" destId="{4D374A05-D3AB-44D4-93D8-C4FFCF2C9BBA}" srcOrd="0" destOrd="0" presId="urn:microsoft.com/office/officeart/2005/8/layout/hProcess3"/>
    <dgm:cxn modelId="{7FF312E2-40C5-48DC-ABC1-E97FE9FE3F11}" type="presParOf" srcId="{FF379EA1-7EEE-4F5B-ADBC-1807DBE0471F}" destId="{F5B384FB-46FD-498C-A5B2-EB0840492628}" srcOrd="1" destOrd="0" presId="urn:microsoft.com/office/officeart/2005/8/layout/hProcess3"/>
    <dgm:cxn modelId="{BE0597FC-95A7-4CE5-8F66-CCE0EC71D0C6}" type="presParOf" srcId="{FF379EA1-7EEE-4F5B-ADBC-1807DBE0471F}" destId="{CDD15322-04DF-4F09-B141-7C198C8809CC}" srcOrd="2" destOrd="0" presId="urn:microsoft.com/office/officeart/2005/8/layout/hProcess3"/>
    <dgm:cxn modelId="{5FF956AA-6858-4130-B033-FD306AF7D8DB}" type="presParOf" srcId="{FF379EA1-7EEE-4F5B-ADBC-1807DBE0471F}" destId="{44F12E78-F1DE-4624-9BE3-F5DB72FB6464}" srcOrd="3" destOrd="0" presId="urn:microsoft.com/office/officeart/2005/8/layout/hProcess3"/>
    <dgm:cxn modelId="{F1FFDCB5-22C1-4537-8F51-AEB19AF20236}" type="presParOf" srcId="{FFD5B08C-29F9-450A-B489-A73CF3B03FDF}" destId="{EDE9BB97-9C70-4819-842D-F5EDF5D3283B}" srcOrd="2" destOrd="0" presId="urn:microsoft.com/office/officeart/2005/8/layout/hProcess3"/>
    <dgm:cxn modelId="{95CBDD5E-FBFC-49B3-8D42-1DE7CCF9497D}" type="presParOf" srcId="{FFD5B08C-29F9-450A-B489-A73CF3B03FDF}" destId="{3BEA9D9F-EE29-40F2-87CE-D6C5FD9B1189}" srcOrd="3" destOrd="0" presId="urn:microsoft.com/office/officeart/2005/8/layout/hProcess3"/>
    <dgm:cxn modelId="{A47B934D-4ECC-44C6-9F2E-EC1C3E12B4C0}" type="presParOf" srcId="{3BEA9D9F-EE29-40F2-87CE-D6C5FD9B1189}" destId="{3982EDBB-79D6-4592-98D4-D55BC448BDAF}" srcOrd="0" destOrd="0" presId="urn:microsoft.com/office/officeart/2005/8/layout/hProcess3"/>
    <dgm:cxn modelId="{4ADDE35D-877C-4D27-A5F3-C1660C56C404}" type="presParOf" srcId="{3BEA9D9F-EE29-40F2-87CE-D6C5FD9B1189}" destId="{16C7D0FB-A57D-47A3-95E1-3CAB9C5F5D64}" srcOrd="1" destOrd="0" presId="urn:microsoft.com/office/officeart/2005/8/layout/hProcess3"/>
    <dgm:cxn modelId="{65FF6D20-4834-4597-B4B9-C92FBC8329E8}" type="presParOf" srcId="{3BEA9D9F-EE29-40F2-87CE-D6C5FD9B1189}" destId="{93B7D402-9D22-41D7-8594-B89A2A81E2BF}" srcOrd="2" destOrd="0" presId="urn:microsoft.com/office/officeart/2005/8/layout/hProcess3"/>
    <dgm:cxn modelId="{858ED395-96AA-45A4-B4C5-21D334ACFD0C}" type="presParOf" srcId="{3BEA9D9F-EE29-40F2-87CE-D6C5FD9B1189}" destId="{A2594C86-E780-4D63-8A12-9157BC2A4C3D}" srcOrd="3" destOrd="0" presId="urn:microsoft.com/office/officeart/2005/8/layout/hProcess3"/>
    <dgm:cxn modelId="{40711677-C8D8-4218-9F9B-89BA2297486C}" type="presParOf" srcId="{FFD5B08C-29F9-450A-B489-A73CF3B03FDF}" destId="{78231CD0-7585-44A0-BAF8-7CB53D6EF548}" srcOrd="4" destOrd="0" presId="urn:microsoft.com/office/officeart/2005/8/layout/hProcess3"/>
    <dgm:cxn modelId="{47262630-D8F3-44B0-B91C-C2517523037A}" type="presParOf" srcId="{FFD5B08C-29F9-450A-B489-A73CF3B03FDF}" destId="{0884D512-8575-402D-B9D0-2A9E2181500B}" srcOrd="5" destOrd="0" presId="urn:microsoft.com/office/officeart/2005/8/layout/hProcess3"/>
    <dgm:cxn modelId="{285D27C7-F925-4586-96D0-3098454A3898}" type="presParOf" srcId="{0884D512-8575-402D-B9D0-2A9E2181500B}" destId="{607EE7FF-B6BD-45DF-84EE-ED39BBADE17A}" srcOrd="0" destOrd="0" presId="urn:microsoft.com/office/officeart/2005/8/layout/hProcess3"/>
    <dgm:cxn modelId="{60D0BA5B-8C09-4024-A6E5-4EC6BBA623E2}" type="presParOf" srcId="{0884D512-8575-402D-B9D0-2A9E2181500B}" destId="{542B5893-14FC-4FAB-8342-0DC7C84053BA}" srcOrd="1" destOrd="0" presId="urn:microsoft.com/office/officeart/2005/8/layout/hProcess3"/>
    <dgm:cxn modelId="{83418774-7A8D-4661-B278-F3180AE5463A}" type="presParOf" srcId="{0884D512-8575-402D-B9D0-2A9E2181500B}" destId="{0743871F-CE79-4C2C-BC7C-B70169C39FDC}" srcOrd="2" destOrd="0" presId="urn:microsoft.com/office/officeart/2005/8/layout/hProcess3"/>
    <dgm:cxn modelId="{95F294C3-F158-47D4-9B47-A1A2BD85E962}" type="presParOf" srcId="{0884D512-8575-402D-B9D0-2A9E2181500B}" destId="{E457B1B9-9A52-4EF6-AA82-0647CEA12873}" srcOrd="3" destOrd="0" presId="urn:microsoft.com/office/officeart/2005/8/layout/hProcess3"/>
    <dgm:cxn modelId="{17A52A0A-DE8D-4D30-A38E-209DE46DE907}" type="presParOf" srcId="{FFD5B08C-29F9-450A-B489-A73CF3B03FDF}" destId="{E14B271A-8A9C-477A-9A8F-80B266ADB2AC}" srcOrd="6" destOrd="0" presId="urn:microsoft.com/office/officeart/2005/8/layout/hProcess3"/>
    <dgm:cxn modelId="{76CB5E0D-917B-4284-B4EF-C09FAF85BA39}" type="presParOf" srcId="{FFD5B08C-29F9-450A-B489-A73CF3B03FDF}" destId="{C92B2195-BF97-48C6-A336-BF70257428F5}" srcOrd="7" destOrd="0" presId="urn:microsoft.com/office/officeart/2005/8/layout/hProcess3"/>
    <dgm:cxn modelId="{DE6925D1-3BDD-411B-ADAF-7B18FB5E4BAF}" type="presParOf" srcId="{FFD5B08C-29F9-450A-B489-A73CF3B03FDF}" destId="{A369B799-CA7D-4818-8F12-7CD4A253C730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535DD-6D40-4736-8C6E-53E981A017B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EBD6862A-E3E7-4B91-869B-F301C4C44127}">
      <dgm:prSet phldrT="[Text]" custT="1"/>
      <dgm:spPr/>
      <dgm:t>
        <a:bodyPr/>
        <a:lstStyle/>
        <a:p>
          <a:r>
            <a:rPr lang="en-GB" sz="1400"/>
            <a:t>E2E service:</a:t>
          </a:r>
        </a:p>
        <a:p>
          <a:r>
            <a:rPr lang="en-GB" sz="1400"/>
            <a:t>Triage &amp; authorise referrals</a:t>
          </a:r>
        </a:p>
        <a:p>
          <a:r>
            <a:rPr lang="en-GB" sz="1400"/>
            <a:t>Source all D2A placements and POC</a:t>
          </a:r>
        </a:p>
        <a:p>
          <a:r>
            <a:rPr lang="en-GB" sz="1400"/>
            <a:t>Communicate with patient, family, providers</a:t>
          </a:r>
        </a:p>
        <a:p>
          <a:r>
            <a:rPr lang="en-GB" sz="1400"/>
            <a:t>Monitor and tracking </a:t>
          </a:r>
          <a:r>
            <a:rPr lang="en-GB" sz="1400" err="1"/>
            <a:t>inc</a:t>
          </a:r>
          <a:r>
            <a:rPr lang="en-GB" sz="1400"/>
            <a:t> F/Us</a:t>
          </a:r>
        </a:p>
        <a:p>
          <a:r>
            <a:rPr lang="en-GB" sz="1400"/>
            <a:t>Assessments</a:t>
          </a:r>
        </a:p>
        <a:p>
          <a:r>
            <a:rPr lang="en-GB" sz="1400"/>
            <a:t>Termination of placement and safe onward transfer</a:t>
          </a:r>
        </a:p>
        <a:p>
          <a:endParaRPr lang="en-GB" sz="1000"/>
        </a:p>
      </dgm:t>
    </dgm:pt>
    <dgm:pt modelId="{4712DBC9-5A69-4E10-8190-4A813AEDFD0D}" type="parTrans" cxnId="{C76F7224-F6B3-4B05-BE66-185327623245}">
      <dgm:prSet/>
      <dgm:spPr/>
      <dgm:t>
        <a:bodyPr/>
        <a:lstStyle/>
        <a:p>
          <a:endParaRPr lang="en-GB"/>
        </a:p>
      </dgm:t>
    </dgm:pt>
    <dgm:pt modelId="{BD1F7CD8-CC57-4A5A-8764-0AEC717FC5B0}" type="sibTrans" cxnId="{C76F7224-F6B3-4B05-BE66-185327623245}">
      <dgm:prSet/>
      <dgm:spPr/>
      <dgm:t>
        <a:bodyPr/>
        <a:lstStyle/>
        <a:p>
          <a:endParaRPr lang="en-GB"/>
        </a:p>
      </dgm:t>
    </dgm:pt>
    <dgm:pt modelId="{11916176-6B0A-4897-9C3D-46BFC5FACEE1}">
      <dgm:prSet phldrT="[Text]"/>
      <dgm:spPr/>
      <dgm:t>
        <a:bodyPr/>
        <a:lstStyle/>
        <a:p>
          <a:r>
            <a:rPr lang="en-GB"/>
            <a:t>Working with discharge teams etc to align processes &amp; eliminate local variation </a:t>
          </a:r>
        </a:p>
      </dgm:t>
    </dgm:pt>
    <dgm:pt modelId="{441FD1E0-0B55-4EF8-8941-3A1F4DB8DBDC}" type="parTrans" cxnId="{3D22C46C-6443-4DD4-9258-9EEE79A0C25A}">
      <dgm:prSet/>
      <dgm:spPr/>
      <dgm:t>
        <a:bodyPr/>
        <a:lstStyle/>
        <a:p>
          <a:endParaRPr lang="en-GB"/>
        </a:p>
      </dgm:t>
    </dgm:pt>
    <dgm:pt modelId="{B40E5755-868B-41F2-91C1-F774FADAE01C}" type="sibTrans" cxnId="{3D22C46C-6443-4DD4-9258-9EEE79A0C25A}">
      <dgm:prSet/>
      <dgm:spPr/>
      <dgm:t>
        <a:bodyPr/>
        <a:lstStyle/>
        <a:p>
          <a:endParaRPr lang="en-GB"/>
        </a:p>
      </dgm:t>
    </dgm:pt>
    <dgm:pt modelId="{CF593BE9-3D3D-49D3-8EC4-B8136683A386}">
      <dgm:prSet phldrT="[Text]"/>
      <dgm:spPr/>
      <dgm:t>
        <a:bodyPr/>
        <a:lstStyle/>
        <a:p>
          <a:r>
            <a:rPr lang="en-GB"/>
            <a:t>Place based links  to acutes &amp; </a:t>
          </a:r>
          <a:r>
            <a:rPr lang="en-GB" err="1"/>
            <a:t>SPoA</a:t>
          </a:r>
          <a:endParaRPr lang="en-GB"/>
        </a:p>
        <a:p>
          <a:r>
            <a:rPr lang="en-GB"/>
            <a:t>Work closely with LA, integrated assessment team</a:t>
          </a:r>
        </a:p>
      </dgm:t>
    </dgm:pt>
    <dgm:pt modelId="{2BDAEA42-38A1-4311-A239-3C114682E9E7}" type="parTrans" cxnId="{DBD72FB6-9254-4386-B4C0-6B095B5EDB40}">
      <dgm:prSet/>
      <dgm:spPr/>
      <dgm:t>
        <a:bodyPr/>
        <a:lstStyle/>
        <a:p>
          <a:endParaRPr lang="en-GB"/>
        </a:p>
      </dgm:t>
    </dgm:pt>
    <dgm:pt modelId="{81911015-0A48-40F3-ABCC-B048E18A293C}" type="sibTrans" cxnId="{DBD72FB6-9254-4386-B4C0-6B095B5EDB40}">
      <dgm:prSet/>
      <dgm:spPr/>
      <dgm:t>
        <a:bodyPr/>
        <a:lstStyle/>
        <a:p>
          <a:endParaRPr lang="en-GB"/>
        </a:p>
      </dgm:t>
    </dgm:pt>
    <dgm:pt modelId="{7A71F234-4AAA-402B-92ED-BC82C5EEED7C}" type="pres">
      <dgm:prSet presAssocID="{0D2535DD-6D40-4736-8C6E-53E981A017B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F7F11A8-3E19-439A-B770-B39533C6BE22}" type="pres">
      <dgm:prSet presAssocID="{EBD6862A-E3E7-4B91-869B-F301C4C44127}" presName="gear1" presStyleLbl="node1" presStyleIdx="0" presStyleCnt="3">
        <dgm:presLayoutVars>
          <dgm:chMax val="1"/>
          <dgm:bulletEnabled val="1"/>
        </dgm:presLayoutVars>
      </dgm:prSet>
      <dgm:spPr/>
    </dgm:pt>
    <dgm:pt modelId="{B998E387-3693-4664-9656-6BD637C9F8E2}" type="pres">
      <dgm:prSet presAssocID="{EBD6862A-E3E7-4B91-869B-F301C4C44127}" presName="gear1srcNode" presStyleLbl="node1" presStyleIdx="0" presStyleCnt="3"/>
      <dgm:spPr/>
    </dgm:pt>
    <dgm:pt modelId="{6D7F5102-EA2B-44DB-B122-6F7A8A6F4589}" type="pres">
      <dgm:prSet presAssocID="{EBD6862A-E3E7-4B91-869B-F301C4C44127}" presName="gear1dstNode" presStyleLbl="node1" presStyleIdx="0" presStyleCnt="3"/>
      <dgm:spPr/>
    </dgm:pt>
    <dgm:pt modelId="{C308CD3A-50C9-412B-A0FB-279C7C6F50BA}" type="pres">
      <dgm:prSet presAssocID="{11916176-6B0A-4897-9C3D-46BFC5FACEE1}" presName="gear2" presStyleLbl="node1" presStyleIdx="1" presStyleCnt="3">
        <dgm:presLayoutVars>
          <dgm:chMax val="1"/>
          <dgm:bulletEnabled val="1"/>
        </dgm:presLayoutVars>
      </dgm:prSet>
      <dgm:spPr/>
    </dgm:pt>
    <dgm:pt modelId="{9C2302DA-7E57-4C23-AAF4-D6AD261019C1}" type="pres">
      <dgm:prSet presAssocID="{11916176-6B0A-4897-9C3D-46BFC5FACEE1}" presName="gear2srcNode" presStyleLbl="node1" presStyleIdx="1" presStyleCnt="3"/>
      <dgm:spPr/>
    </dgm:pt>
    <dgm:pt modelId="{2892FDBA-428E-4E5E-9FF6-D359CD255C18}" type="pres">
      <dgm:prSet presAssocID="{11916176-6B0A-4897-9C3D-46BFC5FACEE1}" presName="gear2dstNode" presStyleLbl="node1" presStyleIdx="1" presStyleCnt="3"/>
      <dgm:spPr/>
    </dgm:pt>
    <dgm:pt modelId="{DADAA2CF-FA55-4E75-BF04-BF3F916FDB71}" type="pres">
      <dgm:prSet presAssocID="{CF593BE9-3D3D-49D3-8EC4-B8136683A386}" presName="gear3" presStyleLbl="node1" presStyleIdx="2" presStyleCnt="3"/>
      <dgm:spPr/>
    </dgm:pt>
    <dgm:pt modelId="{5AF2326E-4101-4672-9EE8-F82058C23782}" type="pres">
      <dgm:prSet presAssocID="{CF593BE9-3D3D-49D3-8EC4-B8136683A38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774A3FE-9B24-4609-B8AF-596A9F653DD8}" type="pres">
      <dgm:prSet presAssocID="{CF593BE9-3D3D-49D3-8EC4-B8136683A386}" presName="gear3srcNode" presStyleLbl="node1" presStyleIdx="2" presStyleCnt="3"/>
      <dgm:spPr/>
    </dgm:pt>
    <dgm:pt modelId="{8B93234D-90A2-4132-8F0E-5341F2DB2CFE}" type="pres">
      <dgm:prSet presAssocID="{CF593BE9-3D3D-49D3-8EC4-B8136683A386}" presName="gear3dstNode" presStyleLbl="node1" presStyleIdx="2" presStyleCnt="3"/>
      <dgm:spPr/>
    </dgm:pt>
    <dgm:pt modelId="{D24F989E-08AC-4626-8EEB-950A801A4DA5}" type="pres">
      <dgm:prSet presAssocID="{BD1F7CD8-CC57-4A5A-8764-0AEC717FC5B0}" presName="connector1" presStyleLbl="sibTrans2D1" presStyleIdx="0" presStyleCnt="3"/>
      <dgm:spPr/>
    </dgm:pt>
    <dgm:pt modelId="{423000A4-EBCC-4F2C-9057-BAC7A40C5198}" type="pres">
      <dgm:prSet presAssocID="{B40E5755-868B-41F2-91C1-F774FADAE01C}" presName="connector2" presStyleLbl="sibTrans2D1" presStyleIdx="1" presStyleCnt="3"/>
      <dgm:spPr/>
    </dgm:pt>
    <dgm:pt modelId="{D9821B6D-F119-460B-833E-C39BE4DB5C24}" type="pres">
      <dgm:prSet presAssocID="{81911015-0A48-40F3-ABCC-B048E18A293C}" presName="connector3" presStyleLbl="sibTrans2D1" presStyleIdx="2" presStyleCnt="3"/>
      <dgm:spPr/>
    </dgm:pt>
  </dgm:ptLst>
  <dgm:cxnLst>
    <dgm:cxn modelId="{C76F7224-F6B3-4B05-BE66-185327623245}" srcId="{0D2535DD-6D40-4736-8C6E-53E981A017B1}" destId="{EBD6862A-E3E7-4B91-869B-F301C4C44127}" srcOrd="0" destOrd="0" parTransId="{4712DBC9-5A69-4E10-8190-4A813AEDFD0D}" sibTransId="{BD1F7CD8-CC57-4A5A-8764-0AEC717FC5B0}"/>
    <dgm:cxn modelId="{7CE2C32C-39F1-48EF-87EB-1F74456154FF}" type="presOf" srcId="{B40E5755-868B-41F2-91C1-F774FADAE01C}" destId="{423000A4-EBCC-4F2C-9057-BAC7A40C5198}" srcOrd="0" destOrd="0" presId="urn:microsoft.com/office/officeart/2005/8/layout/gear1"/>
    <dgm:cxn modelId="{28749E36-01D5-4586-9498-AE19861DB370}" type="presOf" srcId="{11916176-6B0A-4897-9C3D-46BFC5FACEE1}" destId="{2892FDBA-428E-4E5E-9FF6-D359CD255C18}" srcOrd="2" destOrd="0" presId="urn:microsoft.com/office/officeart/2005/8/layout/gear1"/>
    <dgm:cxn modelId="{0CE84338-DD8B-471A-A6C0-BB99AD0DA8DF}" type="presOf" srcId="{CF593BE9-3D3D-49D3-8EC4-B8136683A386}" destId="{5AF2326E-4101-4672-9EE8-F82058C23782}" srcOrd="1" destOrd="0" presId="urn:microsoft.com/office/officeart/2005/8/layout/gear1"/>
    <dgm:cxn modelId="{86FF035F-DAD3-478A-B3C2-40BA75310FD1}" type="presOf" srcId="{81911015-0A48-40F3-ABCC-B048E18A293C}" destId="{D9821B6D-F119-460B-833E-C39BE4DB5C24}" srcOrd="0" destOrd="0" presId="urn:microsoft.com/office/officeart/2005/8/layout/gear1"/>
    <dgm:cxn modelId="{9ECBF55F-2441-4219-8240-78C019B38211}" type="presOf" srcId="{CF593BE9-3D3D-49D3-8EC4-B8136683A386}" destId="{8B93234D-90A2-4132-8F0E-5341F2DB2CFE}" srcOrd="3" destOrd="0" presId="urn:microsoft.com/office/officeart/2005/8/layout/gear1"/>
    <dgm:cxn modelId="{3D22C46C-6443-4DD4-9258-9EEE79A0C25A}" srcId="{0D2535DD-6D40-4736-8C6E-53E981A017B1}" destId="{11916176-6B0A-4897-9C3D-46BFC5FACEE1}" srcOrd="1" destOrd="0" parTransId="{441FD1E0-0B55-4EF8-8941-3A1F4DB8DBDC}" sibTransId="{B40E5755-868B-41F2-91C1-F774FADAE01C}"/>
    <dgm:cxn modelId="{A8E8F06D-9CBE-4CA5-B88A-BC52A4E800E9}" type="presOf" srcId="{CF593BE9-3D3D-49D3-8EC4-B8136683A386}" destId="{DADAA2CF-FA55-4E75-BF04-BF3F916FDB71}" srcOrd="0" destOrd="0" presId="urn:microsoft.com/office/officeart/2005/8/layout/gear1"/>
    <dgm:cxn modelId="{6F04475A-4368-49A3-A138-2C8F3479BA4C}" type="presOf" srcId="{11916176-6B0A-4897-9C3D-46BFC5FACEE1}" destId="{C308CD3A-50C9-412B-A0FB-279C7C6F50BA}" srcOrd="0" destOrd="0" presId="urn:microsoft.com/office/officeart/2005/8/layout/gear1"/>
    <dgm:cxn modelId="{ED3DFD7D-3E67-46D4-96D4-D00EE38A6CAD}" type="presOf" srcId="{0D2535DD-6D40-4736-8C6E-53E981A017B1}" destId="{7A71F234-4AAA-402B-92ED-BC82C5EEED7C}" srcOrd="0" destOrd="0" presId="urn:microsoft.com/office/officeart/2005/8/layout/gear1"/>
    <dgm:cxn modelId="{D88CE884-5949-4A31-8E3B-CEAFA54D558C}" type="presOf" srcId="{EBD6862A-E3E7-4B91-869B-F301C4C44127}" destId="{6D7F5102-EA2B-44DB-B122-6F7A8A6F4589}" srcOrd="2" destOrd="0" presId="urn:microsoft.com/office/officeart/2005/8/layout/gear1"/>
    <dgm:cxn modelId="{F4D56D8F-BC97-46C3-B895-1656BFDE17D6}" type="presOf" srcId="{EBD6862A-E3E7-4B91-869B-F301C4C44127}" destId="{CF7F11A8-3E19-439A-B770-B39533C6BE22}" srcOrd="0" destOrd="0" presId="urn:microsoft.com/office/officeart/2005/8/layout/gear1"/>
    <dgm:cxn modelId="{7F3FDDB0-584E-4205-96BD-0B20186E26CE}" type="presOf" srcId="{BD1F7CD8-CC57-4A5A-8764-0AEC717FC5B0}" destId="{D24F989E-08AC-4626-8EEB-950A801A4DA5}" srcOrd="0" destOrd="0" presId="urn:microsoft.com/office/officeart/2005/8/layout/gear1"/>
    <dgm:cxn modelId="{DBD72FB6-9254-4386-B4C0-6B095B5EDB40}" srcId="{0D2535DD-6D40-4736-8C6E-53E981A017B1}" destId="{CF593BE9-3D3D-49D3-8EC4-B8136683A386}" srcOrd="2" destOrd="0" parTransId="{2BDAEA42-38A1-4311-A239-3C114682E9E7}" sibTransId="{81911015-0A48-40F3-ABCC-B048E18A293C}"/>
    <dgm:cxn modelId="{541850C3-D950-4670-BE8D-B88456CF2E69}" type="presOf" srcId="{CF593BE9-3D3D-49D3-8EC4-B8136683A386}" destId="{D774A3FE-9B24-4609-B8AF-596A9F653DD8}" srcOrd="2" destOrd="0" presId="urn:microsoft.com/office/officeart/2005/8/layout/gear1"/>
    <dgm:cxn modelId="{3E12A3D4-A5DF-410A-9715-FD1A5ECCBD15}" type="presOf" srcId="{EBD6862A-E3E7-4B91-869B-F301C4C44127}" destId="{B998E387-3693-4664-9656-6BD637C9F8E2}" srcOrd="1" destOrd="0" presId="urn:microsoft.com/office/officeart/2005/8/layout/gear1"/>
    <dgm:cxn modelId="{07A0EDDF-B42F-4115-AF33-8C51DC786A0B}" type="presOf" srcId="{11916176-6B0A-4897-9C3D-46BFC5FACEE1}" destId="{9C2302DA-7E57-4C23-AAF4-D6AD261019C1}" srcOrd="1" destOrd="0" presId="urn:microsoft.com/office/officeart/2005/8/layout/gear1"/>
    <dgm:cxn modelId="{1C0C97F9-8AF5-4440-BA1E-E697DE2E93FC}" type="presParOf" srcId="{7A71F234-4AAA-402B-92ED-BC82C5EEED7C}" destId="{CF7F11A8-3E19-439A-B770-B39533C6BE22}" srcOrd="0" destOrd="0" presId="urn:microsoft.com/office/officeart/2005/8/layout/gear1"/>
    <dgm:cxn modelId="{257A3FDB-0595-4A9C-88F6-DB6729497A23}" type="presParOf" srcId="{7A71F234-4AAA-402B-92ED-BC82C5EEED7C}" destId="{B998E387-3693-4664-9656-6BD637C9F8E2}" srcOrd="1" destOrd="0" presId="urn:microsoft.com/office/officeart/2005/8/layout/gear1"/>
    <dgm:cxn modelId="{439CC67A-A588-4601-9063-F9C51A29FEFF}" type="presParOf" srcId="{7A71F234-4AAA-402B-92ED-BC82C5EEED7C}" destId="{6D7F5102-EA2B-44DB-B122-6F7A8A6F4589}" srcOrd="2" destOrd="0" presId="urn:microsoft.com/office/officeart/2005/8/layout/gear1"/>
    <dgm:cxn modelId="{5F87C1C7-AE69-47D0-A08F-26DA6D7EFB0B}" type="presParOf" srcId="{7A71F234-4AAA-402B-92ED-BC82C5EEED7C}" destId="{C308CD3A-50C9-412B-A0FB-279C7C6F50BA}" srcOrd="3" destOrd="0" presId="urn:microsoft.com/office/officeart/2005/8/layout/gear1"/>
    <dgm:cxn modelId="{5EBF5D80-DE58-430F-95F7-C7000799E805}" type="presParOf" srcId="{7A71F234-4AAA-402B-92ED-BC82C5EEED7C}" destId="{9C2302DA-7E57-4C23-AAF4-D6AD261019C1}" srcOrd="4" destOrd="0" presId="urn:microsoft.com/office/officeart/2005/8/layout/gear1"/>
    <dgm:cxn modelId="{1C68A005-AAF2-4516-BE2C-5D1759DD9EB7}" type="presParOf" srcId="{7A71F234-4AAA-402B-92ED-BC82C5EEED7C}" destId="{2892FDBA-428E-4E5E-9FF6-D359CD255C18}" srcOrd="5" destOrd="0" presId="urn:microsoft.com/office/officeart/2005/8/layout/gear1"/>
    <dgm:cxn modelId="{FE2FA889-E0B5-41B8-BEA3-92E4B0DFA07D}" type="presParOf" srcId="{7A71F234-4AAA-402B-92ED-BC82C5EEED7C}" destId="{DADAA2CF-FA55-4E75-BF04-BF3F916FDB71}" srcOrd="6" destOrd="0" presId="urn:microsoft.com/office/officeart/2005/8/layout/gear1"/>
    <dgm:cxn modelId="{9C6AAD3F-78F6-4EF7-9A51-FCEDCC67E2D9}" type="presParOf" srcId="{7A71F234-4AAA-402B-92ED-BC82C5EEED7C}" destId="{5AF2326E-4101-4672-9EE8-F82058C23782}" srcOrd="7" destOrd="0" presId="urn:microsoft.com/office/officeart/2005/8/layout/gear1"/>
    <dgm:cxn modelId="{6A9F822A-16A6-430A-BE88-AF00F0D52175}" type="presParOf" srcId="{7A71F234-4AAA-402B-92ED-BC82C5EEED7C}" destId="{D774A3FE-9B24-4609-B8AF-596A9F653DD8}" srcOrd="8" destOrd="0" presId="urn:microsoft.com/office/officeart/2005/8/layout/gear1"/>
    <dgm:cxn modelId="{E1DEF542-4AFF-42FA-A198-E509767B6629}" type="presParOf" srcId="{7A71F234-4AAA-402B-92ED-BC82C5EEED7C}" destId="{8B93234D-90A2-4132-8F0E-5341F2DB2CFE}" srcOrd="9" destOrd="0" presId="urn:microsoft.com/office/officeart/2005/8/layout/gear1"/>
    <dgm:cxn modelId="{1C8E53D7-5428-4EA9-AFE5-976BB2528FFE}" type="presParOf" srcId="{7A71F234-4AAA-402B-92ED-BC82C5EEED7C}" destId="{D24F989E-08AC-4626-8EEB-950A801A4DA5}" srcOrd="10" destOrd="0" presId="urn:microsoft.com/office/officeart/2005/8/layout/gear1"/>
    <dgm:cxn modelId="{7473F302-CB43-4D1B-B6F6-39F30BE27BB0}" type="presParOf" srcId="{7A71F234-4AAA-402B-92ED-BC82C5EEED7C}" destId="{423000A4-EBCC-4F2C-9057-BAC7A40C5198}" srcOrd="11" destOrd="0" presId="urn:microsoft.com/office/officeart/2005/8/layout/gear1"/>
    <dgm:cxn modelId="{3BBE01AD-0143-4663-8CEC-7445A5DAFB9A}" type="presParOf" srcId="{7A71F234-4AAA-402B-92ED-BC82C5EEED7C}" destId="{D9821B6D-F119-460B-833E-C39BE4DB5C2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E4511-403E-4FE5-9EB5-EFB46987977F}" type="doc">
      <dgm:prSet loTypeId="urn:microsoft.com/office/officeart/2005/8/layout/process2" loCatId="process" qsTypeId="urn:microsoft.com/office/officeart/2005/8/quickstyle/simple3" qsCatId="simple" csTypeId="urn:microsoft.com/office/officeart/2005/8/colors/accent6_5" csCatId="accent6" phldr="1"/>
      <dgm:spPr/>
    </dgm:pt>
    <dgm:pt modelId="{046BF50B-C5AA-4A91-9120-E07DAF032F02}">
      <dgm:prSet phldrT="[Text]"/>
      <dgm:spPr/>
      <dgm:t>
        <a:bodyPr/>
        <a:lstStyle/>
        <a:p>
          <a:r>
            <a:rPr lang="en-GB"/>
            <a:t>Benefits: close working with discharge teams and LA; improved patient experience; right people enter pathway; issues resolved timely; equity across LSC; effective use of resources; one team as point of contact</a:t>
          </a:r>
        </a:p>
        <a:p>
          <a:endParaRPr lang="en-GB"/>
        </a:p>
        <a:p>
          <a:endParaRPr lang="en-GB"/>
        </a:p>
      </dgm:t>
    </dgm:pt>
    <dgm:pt modelId="{C96AA8EB-C014-4E7B-B6E4-82F8540EA956}" type="parTrans" cxnId="{98AD355A-A55A-4682-9BDF-BA9DFCB4C4D4}">
      <dgm:prSet/>
      <dgm:spPr/>
      <dgm:t>
        <a:bodyPr/>
        <a:lstStyle/>
        <a:p>
          <a:endParaRPr lang="en-GB"/>
        </a:p>
      </dgm:t>
    </dgm:pt>
    <dgm:pt modelId="{93859F3E-7358-4EEC-9D76-A439DBDD2A9C}" type="sibTrans" cxnId="{98AD355A-A55A-4682-9BDF-BA9DFCB4C4D4}">
      <dgm:prSet/>
      <dgm:spPr/>
      <dgm:t>
        <a:bodyPr/>
        <a:lstStyle/>
        <a:p>
          <a:endParaRPr lang="en-GB"/>
        </a:p>
      </dgm:t>
    </dgm:pt>
    <dgm:pt modelId="{4BA0BDDA-5A3F-42CF-AA54-5AE5D5C568E6}">
      <dgm:prSet/>
      <dgm:spPr/>
      <dgm:t>
        <a:bodyPr/>
        <a:lstStyle/>
        <a:p>
          <a:r>
            <a:rPr lang="en-GB"/>
            <a:t>lscicb.dischargetoassess@nhs.net</a:t>
          </a:r>
        </a:p>
      </dgm:t>
    </dgm:pt>
    <dgm:pt modelId="{9DB66930-DDFA-40CB-93A6-51FF71D0FDD8}" type="parTrans" cxnId="{0B24A96D-6EB2-4F63-B7ED-2701C12EE48E}">
      <dgm:prSet/>
      <dgm:spPr/>
      <dgm:t>
        <a:bodyPr/>
        <a:lstStyle/>
        <a:p>
          <a:endParaRPr lang="en-GB"/>
        </a:p>
      </dgm:t>
    </dgm:pt>
    <dgm:pt modelId="{A7F5682D-9DC6-49A3-BE43-29F1BBEB260A}" type="sibTrans" cxnId="{0B24A96D-6EB2-4F63-B7ED-2701C12EE48E}">
      <dgm:prSet/>
      <dgm:spPr/>
      <dgm:t>
        <a:bodyPr/>
        <a:lstStyle/>
        <a:p>
          <a:endParaRPr lang="en-GB"/>
        </a:p>
      </dgm:t>
    </dgm:pt>
    <dgm:pt modelId="{0270422D-FEF0-49D3-9493-C8328E452373}" type="pres">
      <dgm:prSet presAssocID="{775E4511-403E-4FE5-9EB5-EFB46987977F}" presName="linearFlow" presStyleCnt="0">
        <dgm:presLayoutVars>
          <dgm:resizeHandles val="exact"/>
        </dgm:presLayoutVars>
      </dgm:prSet>
      <dgm:spPr/>
    </dgm:pt>
    <dgm:pt modelId="{C6DD96C1-645F-450F-B666-E887D02C4D0C}" type="pres">
      <dgm:prSet presAssocID="{046BF50B-C5AA-4A91-9120-E07DAF032F02}" presName="node" presStyleLbl="node1" presStyleIdx="0" presStyleCnt="2">
        <dgm:presLayoutVars>
          <dgm:bulletEnabled val="1"/>
        </dgm:presLayoutVars>
      </dgm:prSet>
      <dgm:spPr/>
    </dgm:pt>
    <dgm:pt modelId="{97EEF852-E3DF-4814-92F8-F3DF5EACE59E}" type="pres">
      <dgm:prSet presAssocID="{93859F3E-7358-4EEC-9D76-A439DBDD2A9C}" presName="sibTrans" presStyleLbl="sibTrans2D1" presStyleIdx="0" presStyleCnt="1"/>
      <dgm:spPr/>
    </dgm:pt>
    <dgm:pt modelId="{0742A1A1-AF67-48A7-95F4-37A2D38A40DC}" type="pres">
      <dgm:prSet presAssocID="{93859F3E-7358-4EEC-9D76-A439DBDD2A9C}" presName="connectorText" presStyleLbl="sibTrans2D1" presStyleIdx="0" presStyleCnt="1"/>
      <dgm:spPr/>
    </dgm:pt>
    <dgm:pt modelId="{B2BE11B6-DE66-4AE2-AC6D-B572F9EBBE66}" type="pres">
      <dgm:prSet presAssocID="{4BA0BDDA-5A3F-42CF-AA54-5AE5D5C568E6}" presName="node" presStyleLbl="node1" presStyleIdx="1" presStyleCnt="2" custScaleY="32847">
        <dgm:presLayoutVars>
          <dgm:bulletEnabled val="1"/>
        </dgm:presLayoutVars>
      </dgm:prSet>
      <dgm:spPr/>
    </dgm:pt>
  </dgm:ptLst>
  <dgm:cxnLst>
    <dgm:cxn modelId="{20E61C38-1B3C-46E2-83D2-26BE353688EE}" type="presOf" srcId="{4BA0BDDA-5A3F-42CF-AA54-5AE5D5C568E6}" destId="{B2BE11B6-DE66-4AE2-AC6D-B572F9EBBE66}" srcOrd="0" destOrd="0" presId="urn:microsoft.com/office/officeart/2005/8/layout/process2"/>
    <dgm:cxn modelId="{D549EF64-1BE9-4741-AAE9-F09769DBA376}" type="presOf" srcId="{93859F3E-7358-4EEC-9D76-A439DBDD2A9C}" destId="{97EEF852-E3DF-4814-92F8-F3DF5EACE59E}" srcOrd="0" destOrd="0" presId="urn:microsoft.com/office/officeart/2005/8/layout/process2"/>
    <dgm:cxn modelId="{A7347B45-B47E-48E8-9515-AD0B760EA870}" type="presOf" srcId="{93859F3E-7358-4EEC-9D76-A439DBDD2A9C}" destId="{0742A1A1-AF67-48A7-95F4-37A2D38A40DC}" srcOrd="1" destOrd="0" presId="urn:microsoft.com/office/officeart/2005/8/layout/process2"/>
    <dgm:cxn modelId="{0B24A96D-6EB2-4F63-B7ED-2701C12EE48E}" srcId="{775E4511-403E-4FE5-9EB5-EFB46987977F}" destId="{4BA0BDDA-5A3F-42CF-AA54-5AE5D5C568E6}" srcOrd="1" destOrd="0" parTransId="{9DB66930-DDFA-40CB-93A6-51FF71D0FDD8}" sibTransId="{A7F5682D-9DC6-49A3-BE43-29F1BBEB260A}"/>
    <dgm:cxn modelId="{98AD355A-A55A-4682-9BDF-BA9DFCB4C4D4}" srcId="{775E4511-403E-4FE5-9EB5-EFB46987977F}" destId="{046BF50B-C5AA-4A91-9120-E07DAF032F02}" srcOrd="0" destOrd="0" parTransId="{C96AA8EB-C014-4E7B-B6E4-82F8540EA956}" sibTransId="{93859F3E-7358-4EEC-9D76-A439DBDD2A9C}"/>
    <dgm:cxn modelId="{DFDCD3AC-9331-431C-9066-C58D4B4D6E6F}" type="presOf" srcId="{775E4511-403E-4FE5-9EB5-EFB46987977F}" destId="{0270422D-FEF0-49D3-9493-C8328E452373}" srcOrd="0" destOrd="0" presId="urn:microsoft.com/office/officeart/2005/8/layout/process2"/>
    <dgm:cxn modelId="{955D2AF8-005B-44C3-BA7B-8578A25E131C}" type="presOf" srcId="{046BF50B-C5AA-4A91-9120-E07DAF032F02}" destId="{C6DD96C1-645F-450F-B666-E887D02C4D0C}" srcOrd="0" destOrd="0" presId="urn:microsoft.com/office/officeart/2005/8/layout/process2"/>
    <dgm:cxn modelId="{9A7FA3FB-2C2D-4A68-901F-EEFD61596F52}" type="presParOf" srcId="{0270422D-FEF0-49D3-9493-C8328E452373}" destId="{C6DD96C1-645F-450F-B666-E887D02C4D0C}" srcOrd="0" destOrd="0" presId="urn:microsoft.com/office/officeart/2005/8/layout/process2"/>
    <dgm:cxn modelId="{CED349AB-F93C-4BBB-9443-D2894D46F443}" type="presParOf" srcId="{0270422D-FEF0-49D3-9493-C8328E452373}" destId="{97EEF852-E3DF-4814-92F8-F3DF5EACE59E}" srcOrd="1" destOrd="0" presId="urn:microsoft.com/office/officeart/2005/8/layout/process2"/>
    <dgm:cxn modelId="{9A683364-F9AF-471D-8C57-83EB2681BE8D}" type="presParOf" srcId="{97EEF852-E3DF-4814-92F8-F3DF5EACE59E}" destId="{0742A1A1-AF67-48A7-95F4-37A2D38A40DC}" srcOrd="0" destOrd="0" presId="urn:microsoft.com/office/officeart/2005/8/layout/process2"/>
    <dgm:cxn modelId="{47FD8477-C3FB-42B8-96AB-C90ED3778A5A}" type="presParOf" srcId="{0270422D-FEF0-49D3-9493-C8328E452373}" destId="{B2BE11B6-DE66-4AE2-AC6D-B572F9EBBE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9B799-CA7D-4818-8F12-7CD4A253C730}">
      <dsp:nvSpPr>
        <dsp:cNvPr id="0" name=""/>
        <dsp:cNvSpPr/>
      </dsp:nvSpPr>
      <dsp:spPr>
        <a:xfrm>
          <a:off x="0" y="53241"/>
          <a:ext cx="11478594" cy="1848126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2B5893-14FC-4FAB-8342-0DC7C84053BA}">
      <dsp:nvSpPr>
        <dsp:cNvPr id="0" name=""/>
        <dsp:cNvSpPr/>
      </dsp:nvSpPr>
      <dsp:spPr>
        <a:xfrm>
          <a:off x="8028731" y="519043"/>
          <a:ext cx="2959325" cy="92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Reviews, case management, QA of assessments, ratifications</a:t>
          </a:r>
        </a:p>
      </dsp:txBody>
      <dsp:txXfrm>
        <a:off x="8028731" y="519043"/>
        <a:ext cx="2959325" cy="924063"/>
      </dsp:txXfrm>
    </dsp:sp>
    <dsp:sp modelId="{16C7D0FB-A57D-47A3-95E1-3CAB9C5F5D64}">
      <dsp:nvSpPr>
        <dsp:cNvPr id="0" name=""/>
        <dsp:cNvSpPr/>
      </dsp:nvSpPr>
      <dsp:spPr>
        <a:xfrm>
          <a:off x="4477541" y="519043"/>
          <a:ext cx="2959325" cy="92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Community CHC assessments, Fast Track referrals and Funded Nursing Care</a:t>
          </a:r>
        </a:p>
      </dsp:txBody>
      <dsp:txXfrm>
        <a:off x="4477541" y="519043"/>
        <a:ext cx="2959325" cy="924063"/>
      </dsp:txXfrm>
    </dsp:sp>
    <dsp:sp modelId="{F5B384FB-46FD-498C-A5B2-EB0840492628}">
      <dsp:nvSpPr>
        <dsp:cNvPr id="0" name=""/>
        <dsp:cNvSpPr/>
      </dsp:nvSpPr>
      <dsp:spPr>
        <a:xfrm>
          <a:off x="926351" y="519043"/>
          <a:ext cx="2959325" cy="92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Duty – process referrals, urgent safeguarding response, urgent requests</a:t>
          </a:r>
        </a:p>
      </dsp:txBody>
      <dsp:txXfrm>
        <a:off x="926351" y="519043"/>
        <a:ext cx="2959325" cy="924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F11A8-3E19-439A-B770-B39533C6BE22}">
      <dsp:nvSpPr>
        <dsp:cNvPr id="0" name=""/>
        <dsp:cNvSpPr/>
      </dsp:nvSpPr>
      <dsp:spPr>
        <a:xfrm>
          <a:off x="4409086" y="2996088"/>
          <a:ext cx="3661886" cy="36618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E2E service: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Triage &amp; authorise referrals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Source all D2A placements and POC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Communicate with patient, family, providers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Monitor and tracking </a:t>
          </a:r>
          <a:r>
            <a:rPr lang="en-GB" sz="1400" kern="1200" err="1"/>
            <a:t>inc</a:t>
          </a:r>
          <a:r>
            <a:rPr lang="en-GB" sz="1400" kern="1200"/>
            <a:t> F/Us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Assessments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Termination of placement and safe onward transfer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5145288" y="3853867"/>
        <a:ext cx="2189482" cy="1882285"/>
      </dsp:txXfrm>
    </dsp:sp>
    <dsp:sp modelId="{C308CD3A-50C9-412B-A0FB-279C7C6F50BA}">
      <dsp:nvSpPr>
        <dsp:cNvPr id="0" name=""/>
        <dsp:cNvSpPr/>
      </dsp:nvSpPr>
      <dsp:spPr>
        <a:xfrm>
          <a:off x="2278534" y="2130552"/>
          <a:ext cx="2663189" cy="266318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Working with discharge teams etc to align processes &amp; eliminate local variation </a:t>
          </a:r>
        </a:p>
      </dsp:txBody>
      <dsp:txXfrm>
        <a:off x="2949000" y="2805070"/>
        <a:ext cx="1322257" cy="1314153"/>
      </dsp:txXfrm>
    </dsp:sp>
    <dsp:sp modelId="{DADAA2CF-FA55-4E75-BF04-BF3F916FDB71}">
      <dsp:nvSpPr>
        <dsp:cNvPr id="0" name=""/>
        <dsp:cNvSpPr/>
      </dsp:nvSpPr>
      <dsp:spPr>
        <a:xfrm rot="20700000">
          <a:off x="3770192" y="293222"/>
          <a:ext cx="2609382" cy="260938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Place based links  to acutes &amp; </a:t>
          </a:r>
          <a:r>
            <a:rPr lang="en-GB" sz="1500" kern="1200" err="1"/>
            <a:t>SPoA</a:t>
          </a:r>
          <a:endParaRPr lang="en-GB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Work closely with LA, integrated assessment team</a:t>
          </a:r>
        </a:p>
      </dsp:txBody>
      <dsp:txXfrm rot="-20700000">
        <a:off x="4342507" y="865536"/>
        <a:ext cx="1464754" cy="1464754"/>
      </dsp:txXfrm>
    </dsp:sp>
    <dsp:sp modelId="{D24F989E-08AC-4626-8EEB-950A801A4DA5}">
      <dsp:nvSpPr>
        <dsp:cNvPr id="0" name=""/>
        <dsp:cNvSpPr/>
      </dsp:nvSpPr>
      <dsp:spPr>
        <a:xfrm>
          <a:off x="4155391" y="2427515"/>
          <a:ext cx="4687214" cy="4687214"/>
        </a:xfrm>
        <a:prstGeom prst="circularArrow">
          <a:avLst>
            <a:gd name="adj1" fmla="val 4688"/>
            <a:gd name="adj2" fmla="val 299029"/>
            <a:gd name="adj3" fmla="val 2554729"/>
            <a:gd name="adj4" fmla="val 1578057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000A4-EBCC-4F2C-9057-BAC7A40C5198}">
      <dsp:nvSpPr>
        <dsp:cNvPr id="0" name=""/>
        <dsp:cNvSpPr/>
      </dsp:nvSpPr>
      <dsp:spPr>
        <a:xfrm>
          <a:off x="1806888" y="1530715"/>
          <a:ext cx="3405554" cy="34055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21B6D-F119-460B-833E-C39BE4DB5C24}">
      <dsp:nvSpPr>
        <dsp:cNvPr id="0" name=""/>
        <dsp:cNvSpPr/>
      </dsp:nvSpPr>
      <dsp:spPr>
        <a:xfrm>
          <a:off x="3166615" y="-288903"/>
          <a:ext cx="3671873" cy="36718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D96C1-645F-450F-B666-E887D02C4D0C}">
      <dsp:nvSpPr>
        <dsp:cNvPr id="0" name=""/>
        <dsp:cNvSpPr/>
      </dsp:nvSpPr>
      <dsp:spPr>
        <a:xfrm>
          <a:off x="0" y="140"/>
          <a:ext cx="2805664" cy="2760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Benefits: close working with discharge teams and LA; improved patient experience; right people enter pathway; issues resolved timely; equity across LSC; effective use of resources; one team as point of contact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80860" y="81000"/>
        <a:ext cx="2643944" cy="2599041"/>
      </dsp:txXfrm>
    </dsp:sp>
    <dsp:sp modelId="{97EEF852-E3DF-4814-92F8-F3DF5EACE59E}">
      <dsp:nvSpPr>
        <dsp:cNvPr id="0" name=""/>
        <dsp:cNvSpPr/>
      </dsp:nvSpPr>
      <dsp:spPr>
        <a:xfrm rot="5400000">
          <a:off x="885189" y="2829920"/>
          <a:ext cx="1035285" cy="12423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1030129" y="2933449"/>
        <a:ext cx="745406" cy="724700"/>
      </dsp:txXfrm>
    </dsp:sp>
    <dsp:sp modelId="{B2BE11B6-DE66-4AE2-AC6D-B572F9EBBE66}">
      <dsp:nvSpPr>
        <dsp:cNvPr id="0" name=""/>
        <dsp:cNvSpPr/>
      </dsp:nvSpPr>
      <dsp:spPr>
        <a:xfrm>
          <a:off x="0" y="4141281"/>
          <a:ext cx="2805664" cy="906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lscicb.dischargetoassess@nhs.net</a:t>
          </a:r>
        </a:p>
      </dsp:txBody>
      <dsp:txXfrm>
        <a:off x="26560" y="4167841"/>
        <a:ext cx="2752544" cy="853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99AB2AE6-5967-45AF-AC28-299B37298586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591B9CFF-974D-47FE-8F1A-496F42376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0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B9CFF-974D-47FE-8F1A-496F42376E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3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0623-8CBB-404D-E759-00B8B5042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EA2F8-542C-974F-CB58-EC9F6622A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8313A-BE2F-BB3A-292E-3265CD85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DD9-A530-488A-AA0A-50C9274D40AD}" type="datetime1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DEF6-EB5C-A82D-DDC3-C69A0A9D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 •  Supported  •  Influential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82118-2219-6E98-020B-72582DCB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1CCF-7C0C-411E-B15F-0CBF9490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1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7321-C257-435B-930D-5ADFD676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6B41D-8101-F2A7-5ECC-CC2570E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29583-0582-18AD-3EFF-E47CF126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2D6-AFAA-4C51-A48D-593A38B3CB3D}" type="datetime1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0A1C0-D3F9-389E-925F-BCC08603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 •  Supported  •  Influential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7C3FD-767C-2873-6B8E-105454C2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1CCF-7C0C-411E-B15F-0CBF9490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1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AE004-CC0E-AF2B-C7C3-175A26B4D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5172F-1CFC-6772-EB8E-EEF2FEA18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27815-0E3D-0941-1A6F-20EE18CED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C014-3424-44BE-BBF9-A0B47CE59822}" type="datetime1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ECD27-1A35-801C-00BF-15E0AF07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 •  Supported  •  Influential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CE627-FB92-6FB4-5C72-C2ED2D7C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1CCF-7C0C-411E-B15F-0CBF9490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9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36CB-D94B-48D4-AFA4-EDA188BF3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966" y="1690777"/>
            <a:ext cx="10354902" cy="1819186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D89B1-64CE-4B05-AAE5-074032DE0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965" y="3602038"/>
            <a:ext cx="10354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7923-AD00-4B40-943F-2DB19FF6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7B31-A628-4475-9BE1-02A1520BA257}" type="datetime1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A2AF-C284-41F5-855B-FB958ECC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1312-A56F-4107-AF60-2CEC1108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3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36A1-C13E-4D71-BF17-82874A16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E4EA-D4C6-4E7D-9B43-5949519C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3DDD2-1229-45D9-A48A-D21A7DCB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66A-8271-4045-B3EA-45E17C067BC8}" type="datetime1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2D306-A763-4823-B787-EBB23E25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36E41-53EE-44AD-A9C4-9DE60A1A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725" y="6356349"/>
            <a:ext cx="485056" cy="365125"/>
          </a:xfrm>
        </p:spPr>
        <p:txBody>
          <a:bodyPr/>
          <a:lstStyle>
            <a:lvl1pPr algn="ctr">
              <a:defRPr/>
            </a:lvl1pPr>
          </a:lstStyle>
          <a:p>
            <a:fld id="{507B77E4-D16E-4E80-BECE-B10ACE50DA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0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A1AB-71E0-4F72-877C-EF419049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D2F5F-4EB9-4387-A976-A25B7EDAA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5A7FD-0F4E-4770-BCDE-EEB18302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D354-8EAC-4336-9C03-12B34884C400}" type="datetime1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5AE23-3BD8-4F3F-8504-A57CF014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93EB-4E55-4452-8BFA-FC4ADFB3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02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426E-C5AA-447E-B245-CE13FAC8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1D3B-A82D-4F42-8161-FDEF5C94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B4280-832B-4E3E-A685-288574ACE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A551F-DE46-45D9-8187-7C49DB76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C0B-F367-4E8B-B00D-614398050CCE}" type="datetime1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0D068-AADB-444B-AF96-AEA7A3E5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5855F-6522-410D-9533-DE0786C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1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95F-D396-4053-96F1-06C77BA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C5B3-4A31-4F74-BA8A-817FF1C2D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DA3FD-8E7C-45F9-AFFD-6944CBA5C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0AE02-86C8-4CB8-919E-B419B2EF7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45E8A-33D4-4584-B0D3-57C9AF296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32C08-7772-4D0F-83FC-B24E8B9A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214-55C3-464E-BBF2-DAC244E0F8F9}" type="datetime1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1EB3-2F51-4861-8551-80F87B0C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58968-8CEF-46CF-A1E3-23EEB9AD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35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5434-97F3-4F7C-AFD9-F1CE0A29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DA661-64F2-44BA-9D48-6E8B3978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A792-EAAA-47F2-9A74-C900FB01117F}" type="datetime1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EAAFA-31AC-488D-BEC9-D608E64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AE410-B0C7-4CCF-B861-7AC0D193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12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2342E-9330-4BB7-8B1D-045B8806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D2-7ADD-42CB-B708-BE6DB136EC22}" type="datetime1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65B5D-A0DA-46A2-8211-E32405DC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383DD-ED93-493E-AF86-79F88303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76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73DE-20D1-4DE3-9909-301E3458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304F6-BAFB-4712-9511-A472107E6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B43B6-65D9-4DEE-9C63-6F84E8EC0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2E8C-2485-4D6E-AECB-0C245F14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4D67-73EF-4625-9A17-393191BC9E4A}" type="datetime1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23B59-9DC2-4E2E-A551-295FD78C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5A9DC-2666-4674-A378-4F964ECB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72D0-2302-94EA-3B34-FC50FBE0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1F78A-EF86-ACB6-3965-A78DB6B6F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C509-304C-1F7F-0D30-ACAD435B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4B3A-199F-4F27-89B6-19A32D53614F}" type="datetime1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2E743-FF15-15C1-0B3D-7E5D1785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 •  Supported  •  Influential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D1FAD-6A9A-D6F2-64D8-0EE1CD65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1CCF-7C0C-411E-B15F-0CBF9490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989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9F1A-672D-4601-821E-4E993AAB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08FC2-EB7D-47B9-BF7A-F9AB3C988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3C29C-A160-4F25-9587-0CEA60082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D60E5-6D85-45B1-BC0A-68BB6292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408F-839C-4528-8E66-C8B416F8CD10}" type="datetime1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BCEA8-6C61-4C97-BF0B-9E6C516E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38056-AD93-45F0-A069-03818ECC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8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78C9-A202-4C51-B684-AA032EAB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1712D-40E3-4808-8F41-604367F05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0282E-62AF-462C-ADF8-EAC9CB9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47AF-18E3-4FF4-8E7C-E108C233B447}" type="datetime1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18F8-DBB2-4022-9FFD-4187D9DC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5ED38-9185-4A18-AC56-4057D95F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30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2E3F8-2304-4551-B7FA-8AA677A5C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76138-96CD-4183-9D23-AF9D8A2FA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10A5-F94F-471A-BEDA-C188388F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61A8-67E4-4DEA-B30B-233998EA809D}" type="datetime1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511EF-642F-4FA3-AAC0-A1EB4C17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B102-DC2E-4793-9367-584169C3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54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07A9-A4F1-1750-5117-5256A5AE6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565CA-C05C-164E-CA4A-889B77C46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DCE11-E38F-9DB8-497F-DE9E7DAB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CA1-872E-4257-B219-82148CD1A85A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F85BA-452D-10CC-8071-90B863FD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C95E7-B981-6A7F-53D3-791B4A17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B53A-1B94-4F5B-B6A9-9141080DE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F5929-216F-B2C1-FA65-77152816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D23D8-8F8A-2A8E-299E-798C75454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9F3F-544B-57B9-DC56-F7A9BC7B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CA1-872E-4257-B219-82148CD1A85A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737A-E938-A4C4-285C-FD29FF3D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5E960-4E1F-809F-4B90-F67F9E27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B53A-1B94-4F5B-B6A9-9141080DE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09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767F-B83D-7816-2642-9DE73813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B11B5-B7D4-8E5A-CC96-4607BBF93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C23B5-7F23-8E14-D678-71AAADFD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CA1-872E-4257-B219-82148CD1A85A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5748D-5717-22F3-93D7-89FD7254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55248-F73B-CED3-A9CE-DE222764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B53A-1B94-4F5B-B6A9-9141080DE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37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CAD9-D510-59BF-0ABC-9F832124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A6E74-0C54-49A7-FC3B-90BACBFA8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C321B-8225-7FE9-15F3-841C236EE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95567-F974-6BF0-6B9C-2AEF5946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CA1-872E-4257-B219-82148CD1A85A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E632D-0076-4CB1-205B-5DE5F7CD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92AE9-F5D0-6891-BA8D-C90E4471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B53A-1B94-4F5B-B6A9-9141080DE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666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1A7F-98C9-BE8C-E15F-0E3A6222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F5B60-CA0D-26C4-9B8A-B30C3CEE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80981-321B-2502-997D-8F7B528EC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E0A49-C63E-567B-70BA-6287CCD88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1580C-BFC7-D389-8A07-59B121522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37DA3-CFB8-0030-76A2-03744184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CA1-872E-4257-B219-82148CD1A85A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5BE10-FB10-F63A-7B08-6EFAB21C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F7FBE8-9356-DFE4-1A36-A7A02B06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B53A-1B94-4F5B-B6A9-9141080DE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80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6A5B0-EE88-4920-1855-9E4CCB99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00773-B56D-C6E6-E715-866FCBDB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CA1-872E-4257-B219-82148CD1A85A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B672D-570D-1E64-DA31-828D671A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DFCD3-308C-1A8D-99E5-40AC8BFA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B53A-1B94-4F5B-B6A9-9141080DE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29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AE712-22D0-FD6D-1544-9133AD099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CA1-872E-4257-B219-82148CD1A85A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9646B-EB29-E412-4F33-FB585A6E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ACF9-0920-739A-AA51-E8427E70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B53A-1B94-4F5B-B6A9-9141080DE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4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7B8B-9CC8-AD11-DFC4-666F00D3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3FCCA-523D-1B05-8D59-6AB6F9FE7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8751C-52E2-2125-C82B-B3EE05CB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5338-A0F0-4040-B2D3-606A4CDB565F}" type="datetime1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92022-33EE-4D0A-D62C-8D375B53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 •  Supported  •  Influential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4A9E-0686-DBD4-425D-3A1406C9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1CCF-7C0C-411E-B15F-0CBF9490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90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0F46-48E5-D1AE-DF2E-D1EFCAB5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3E491-8D4E-1CB8-EFFE-E2B41F69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D3B80-7D79-E157-5343-5AA6A2880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FB7A-0C60-26DE-3EE7-9CD1D96B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CA1-872E-4257-B219-82148CD1A85A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F9895-CE68-B822-8E7D-3015FADB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052E9-79FC-A4C9-D256-74058BE5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B53A-1B94-4F5B-B6A9-9141080DE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098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D1C1-1680-4ABC-3456-3CCE3990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D94676-D047-AD3A-7518-C51A65A9B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EBC43-65DD-4472-A3DE-E1300F083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4E75E-822C-9005-7B07-8D002A73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CA1-872E-4257-B219-82148CD1A85A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A98B3-9A58-ABFD-EC99-CE5B55FC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449A0-FE8C-EA35-4942-51056C89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B53A-1B94-4F5B-B6A9-9141080DE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02C6-46F7-BDD9-1F06-D4C6B7DC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6047-123D-1831-BDE9-55A4B20F9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F32AF-6CEB-B673-B149-CDBABBF6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CA1-872E-4257-B219-82148CD1A85A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A96C4-49A4-A213-BC75-049BFB9D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7395-D6D4-7CDC-A40F-3A5C9799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B53A-1B94-4F5B-B6A9-9141080DE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75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4A3C6-67DE-F26F-AAE6-F3FFD8A79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753E4-2CA2-BB7E-B78F-C881C898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79B53-812F-2934-AEF3-13D0C76A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CA1-872E-4257-B219-82148CD1A85A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31DD5-ED22-9CEE-E2F1-E2A47018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E24F6-CE3F-3E7A-1056-4E089EBA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B53A-1B94-4F5B-B6A9-9141080DE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3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77EF-C62B-1F19-BF9F-89A02E1D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2C23-7537-AD53-EDF5-5437B0BAF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367FD-C194-C84D-CAFF-1D4910219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53A19-9A2C-B209-124B-9ABA4060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CC9F-8AEB-4080-8DBB-66AB38D4D8A1}" type="datetime1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79F2E-20DC-3F1A-660F-26D28AA0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 •  Supported  •  Influential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E1130-8D11-7A59-3FFD-C0F8C385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1CCF-7C0C-411E-B15F-0CBF9490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0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31609-A7A1-D8EB-7006-F1AF0C58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937D8-4488-6872-5590-005B4D2BB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05B56-4FE2-EC34-5565-A8946E8FD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D63A9-0897-501E-E8C3-9D649762E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99801-43D7-5101-E295-8CC780C71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5D8DA-C8E6-F869-2C24-A122001D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FF1D-84B2-40FE-B379-38E657BE1419}" type="datetime1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A8C8-3626-F3D6-5E7A-042ED903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 •  Supported  •  Influential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DD612-A3E1-1761-27F1-4E014227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1CCF-7C0C-411E-B15F-0CBF9490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44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A8D-7E6C-BC66-602F-6C2913A8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D9C08-8B65-BB49-DF48-066CBBB6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D035-BF0C-489D-9981-C8EAB2B2777D}" type="datetime1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049BC-68DE-623D-E50C-C3BA72EC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 •  Supported  •  Influential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3F04B-6E51-244E-4913-287A9433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1CCF-7C0C-411E-B15F-0CBF9490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93BFF-2C88-5382-AA0C-F3B58E70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FBC7-F8F1-4D62-8CE0-50C5EE45FB90}" type="datetime1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A1A31-5541-014D-B2FF-6283F1B7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 •  Supported  •  Influential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0E09B-5E4B-EEBE-230F-CB5F0211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1CCF-7C0C-411E-B15F-0CBF9490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8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3336-523A-B16F-63AD-9047E39D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B82-53FE-A848-2478-70C73D44C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BBE9D-E8D9-78CB-B14F-699DDA1C2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9E93D-C9C3-6F99-49B3-6254B83B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8618-9505-4786-9426-EA38A55AC1D3}" type="datetime1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4A4C9-7AE2-F48F-838D-0310F5E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 •  Supported  •  Influential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F8ACF-4CDD-6DB7-A4B1-6ED5FC63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1CCF-7C0C-411E-B15F-0CBF9490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7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C51-5549-946B-B34D-88312CAC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63C1A-2BF5-FC7D-5A1E-21E2B5A2B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DDF46-1E0F-44EA-376B-34CFC06E4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8165F-68A6-1B76-6390-9B721B71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DF24-BBB0-46F6-A09F-906A030ADA49}" type="datetime1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2449C-5D2C-9E84-322A-7832FB87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 •  Supported  •  Influential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1AEF5-4780-8816-9DAF-F271C241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1CCF-7C0C-411E-B15F-0CBF9490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9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E4A493-6B8D-B853-0A73-11FDB223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30147-0A93-EF58-8A1B-870E681A1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FD4A2-27C9-6A7B-77B5-54215ED84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93CE2-A3C9-4FC3-8685-8A5941F58DF5}" type="datetime1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63A78-C210-B06F-2FCB-916E5057B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Connected  •  Supported  •  Influential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B632-C774-ABF2-8106-9B81B1220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1CCF-7C0C-411E-B15F-0CBF9490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1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F84AF1-0702-4EF9-813A-2BB361D138CF}"/>
              </a:ext>
            </a:extLst>
          </p:cNvPr>
          <p:cNvSpPr/>
          <p:nvPr userDrawn="1"/>
        </p:nvSpPr>
        <p:spPr>
          <a:xfrm>
            <a:off x="11524891" y="6356349"/>
            <a:ext cx="475890" cy="682806"/>
          </a:xfrm>
          <a:prstGeom prst="round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1E01E-7A71-4DCC-B6D0-3CB0B995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8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0E52C-EF14-4C0E-A81C-450249A6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DC1E-D8D2-4584-B53B-A7A901FFF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C0929-79B8-456B-90A3-D74C5E125E35}" type="datetime1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3FF6-EAEF-4B43-A31B-64728A347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5121-16DA-467F-8007-37B0D1B44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7581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507B77E4-D16E-4E80-BECE-B10ACE50DA1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BCE69-8B30-40F4-94AB-4CC3EEFA68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98" y="210500"/>
            <a:ext cx="1576002" cy="10317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EC2818-4AB5-4BDB-AC2E-6A1E033CFD59}"/>
              </a:ext>
            </a:extLst>
          </p:cNvPr>
          <p:cNvSpPr/>
          <p:nvPr userDrawn="1"/>
        </p:nvSpPr>
        <p:spPr>
          <a:xfrm>
            <a:off x="-63260" y="-74313"/>
            <a:ext cx="444260" cy="7168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2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072B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2030A-5CE0-C3FB-48C4-03FBB028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04093-FD92-9366-2EA4-5A4357B30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FE826-1AE5-477F-DACE-A4B564318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4CA1-872E-4257-B219-82148CD1A85A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9471F-544B-F005-893B-82EAD6171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D42F0-21E7-14C7-E54C-B18D4C02A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B53A-1B94-4F5B-B6A9-9141080DE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7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inda.vernon@nhs.net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ncashireandsouthcumbria.icb.nhs.uk/our-work/nhs-funded-care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SCICB" TargetMode="External"/><Relationship Id="rId2" Type="http://schemas.openxmlformats.org/officeDocument/2006/relationships/hyperlink" Target="https://www.lancashireandsouthcumbria.icb.nhs.uk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hyperlink" Target="https://twitter.com/LSCIC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ventbrite.co.uk/e/750723703807?aff=oddtdtcreator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ancashireskillshub.co.uk/digital-skills-partnership/" TargetMode="External"/><Relationship Id="rId5" Type="http://schemas.openxmlformats.org/officeDocument/2006/relationships/hyperlink" Target="https://www.lancashireskillshub.co.uk/lancashire-skills-pledge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ur02.safelinks.protection.outlook.com/?url=https%3A%2F%2Fwww.kingsfund.org.uk%2Faudio-video%2Fhow-does-nhs-in-england-work&amp;data=05%7C01%7Cstephanieg%40communityfutures.org.uk%7C740644cf44ae4a96e1da08dbdac529e9%7C401d99d7aa3244939a49b396b6827931%7C0%7C0%7C638344312570338581%7CUnknown%7CTWFpbGZsb3d8eyJWIjoiMC4wLjAwMDAiLCJQIjoiV2luMzIiLCJBTiI6Ik1haWwiLCJXVCI6Mn0%3D%7C3000%7C%7C%7C&amp;sdata=N2pUjEppFrS5I%2FPL7x5zlFC2byzlCN8iIG6rwZoYyZ0%3D&amp;reserved=0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1C780-B36F-7CF4-8224-5128FAE1D3B7}"/>
              </a:ext>
            </a:extLst>
          </p:cNvPr>
          <p:cNvSpPr txBox="1"/>
          <p:nvPr/>
        </p:nvSpPr>
        <p:spPr>
          <a:xfrm>
            <a:off x="2536482" y="3471005"/>
            <a:ext cx="7119035" cy="6463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GB" sz="40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Assembly 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5F8A18-F6A0-455C-5452-98A31962408D}"/>
              </a:ext>
            </a:extLst>
          </p:cNvPr>
          <p:cNvSpPr txBox="1">
            <a:spLocks/>
          </p:cNvSpPr>
          <p:nvPr/>
        </p:nvSpPr>
        <p:spPr>
          <a:xfrm>
            <a:off x="838199" y="1031155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6600" b="1">
                <a:solidFill>
                  <a:srgbClr val="BF307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LSC VCFSE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1450006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1C780-B36F-7CF4-8224-5128FAE1D3B7}"/>
              </a:ext>
            </a:extLst>
          </p:cNvPr>
          <p:cNvSpPr txBox="1"/>
          <p:nvPr/>
        </p:nvSpPr>
        <p:spPr>
          <a:xfrm>
            <a:off x="2883953" y="994156"/>
            <a:ext cx="3764497" cy="5355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GB" sz="3200">
                <a:solidFill>
                  <a:srgbClr val="27235A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WHY?</a:t>
            </a:r>
            <a:endParaRPr lang="en-GB" sz="3200">
              <a:solidFill>
                <a:srgbClr val="27235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7B195-0F8D-0564-941E-991B848C65AC}"/>
              </a:ext>
            </a:extLst>
          </p:cNvPr>
          <p:cNvSpPr txBox="1"/>
          <p:nvPr/>
        </p:nvSpPr>
        <p:spPr>
          <a:xfrm>
            <a:off x="438150" y="1830469"/>
            <a:ext cx="6600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LSC’s VCFSE sectors are poorly understood by partners, in some ways even by ourselves.</a:t>
            </a:r>
          </a:p>
          <a:p>
            <a:endParaRPr lang="en-GB"/>
          </a:p>
          <a:p>
            <a:r>
              <a:rPr lang="en-GB"/>
              <a:t>Charity commission data gives some insight (NCVO almanac derives from it) but is an approximation and is only about charities. It shows nothing of our people, activities, challenges, plans. </a:t>
            </a:r>
          </a:p>
          <a:p>
            <a:endParaRPr lang="en-GB"/>
          </a:p>
          <a:p>
            <a:r>
              <a:rPr lang="en-GB"/>
              <a:t>It is difficult to understand how to integrate with, or even partner with, something you don’t really understand. </a:t>
            </a:r>
          </a:p>
          <a:p>
            <a:endParaRPr lang="en-GB"/>
          </a:p>
          <a:p>
            <a:r>
              <a:rPr lang="en-GB"/>
              <a:t>Other ICSs have done this to greater of lesser extent, leading to a clearer sense of scale, scope and impact of the VCFSE.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7E5F64-2939-B197-E7E2-026E133B01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75" t="21765" r="37813" b="10882"/>
          <a:stretch/>
        </p:blipFill>
        <p:spPr>
          <a:xfrm>
            <a:off x="9636679" y="435056"/>
            <a:ext cx="1974295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DB236-00B5-6923-59F1-B503E4F274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00" t="22206" r="38672" b="15001"/>
          <a:stretch/>
        </p:blipFill>
        <p:spPr>
          <a:xfrm>
            <a:off x="7248075" y="460537"/>
            <a:ext cx="2059972" cy="2883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004D7-88CD-ACF6-B7A0-E8F5B1EF91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44" t="22206" r="36172" b="1030"/>
          <a:stretch/>
        </p:blipFill>
        <p:spPr>
          <a:xfrm>
            <a:off x="8501445" y="2530445"/>
            <a:ext cx="2059972" cy="2898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EAD38E-7E43-BC74-8DB0-534159B872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47" t="22507" r="37401" b="4169"/>
          <a:stretch/>
        </p:blipFill>
        <p:spPr>
          <a:xfrm>
            <a:off x="7038975" y="3486877"/>
            <a:ext cx="1373557" cy="19778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2B45C2-C183-0FFF-8B7E-A6DEF788A7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844" t="21730" r="35938" b="735"/>
          <a:stretch/>
        </p:blipFill>
        <p:spPr>
          <a:xfrm>
            <a:off x="10075616" y="2962274"/>
            <a:ext cx="1746426" cy="2461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98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1C780-B36F-7CF4-8224-5128FAE1D3B7}"/>
              </a:ext>
            </a:extLst>
          </p:cNvPr>
          <p:cNvSpPr txBox="1"/>
          <p:nvPr/>
        </p:nvSpPr>
        <p:spPr>
          <a:xfrm>
            <a:off x="2883953" y="994156"/>
            <a:ext cx="3593047" cy="5355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GB" sz="320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How?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83B265-5B29-EB66-6E48-3EA28FFB42CB}"/>
              </a:ext>
            </a:extLst>
          </p:cNvPr>
          <p:cNvSpPr txBox="1"/>
          <p:nvPr/>
        </p:nvSpPr>
        <p:spPr>
          <a:xfrm>
            <a:off x="666750" y="1792247"/>
            <a:ext cx="11077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We have two routes to this if you think it is worthwhile doing. </a:t>
            </a:r>
          </a:p>
          <a:p>
            <a:endParaRPr lang="en-GB"/>
          </a:p>
          <a:p>
            <a:r>
              <a:rPr lang="en-GB"/>
              <a:t>1). LSC ICB has a Research &amp; Innovation Collaborative, led by Sarah O’Brien – Chief Nurse; research being a key role for an ICB. The collaborative is willing to consider making “Understanding the VCFSE” part of its strategic priorities.</a:t>
            </a:r>
          </a:p>
          <a:p>
            <a:r>
              <a:rPr lang="en-GB"/>
              <a:t> </a:t>
            </a:r>
          </a:p>
          <a:p>
            <a:r>
              <a:rPr lang="en-GB"/>
              <a:t>2). NHSE has developed a Quality Development Tool for ICSs working with VCFSE, LSC have been part of the piloting process for NHSE, and the 1</a:t>
            </a:r>
            <a:r>
              <a:rPr lang="en-GB" baseline="30000"/>
              <a:t>st</a:t>
            </a:r>
            <a:r>
              <a:rPr lang="en-GB"/>
              <a:t> priority action is under “Understanding the value of the VCSE sector”. A state of the sector report is one of the suggested actions.</a:t>
            </a:r>
          </a:p>
        </p:txBody>
      </p:sp>
    </p:spTree>
    <p:extLst>
      <p:ext uri="{BB962C8B-B14F-4D97-AF65-F5344CB8AC3E}">
        <p14:creationId xmlns:p14="http://schemas.microsoft.com/office/powerpoint/2010/main" val="241323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1C780-B36F-7CF4-8224-5128FAE1D3B7}"/>
              </a:ext>
            </a:extLst>
          </p:cNvPr>
          <p:cNvSpPr txBox="1"/>
          <p:nvPr/>
        </p:nvSpPr>
        <p:spPr>
          <a:xfrm>
            <a:off x="2883953" y="994156"/>
            <a:ext cx="4640797" cy="5355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GB" sz="320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What?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84ED1-BC7D-1187-5BFE-03F6BA782E66}"/>
              </a:ext>
            </a:extLst>
          </p:cNvPr>
          <p:cNvSpPr txBox="1"/>
          <p:nvPr/>
        </p:nvSpPr>
        <p:spPr>
          <a:xfrm>
            <a:off x="923212" y="1961694"/>
            <a:ext cx="109464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Begin to scope a State of the Sector research project, one which has key strategic links into the ICS and its partners.</a:t>
            </a:r>
          </a:p>
          <a:p>
            <a:endParaRPr lang="en-GB"/>
          </a:p>
          <a:p>
            <a:r>
              <a:rPr lang="en-GB"/>
              <a:t>Establish who will be interested in conducting the research, and who would be happy to be involved. </a:t>
            </a:r>
          </a:p>
          <a:p>
            <a:endParaRPr lang="en-GB"/>
          </a:p>
          <a:p>
            <a:r>
              <a:rPr lang="en-GB"/>
              <a:t>Gain necessary resources and appoint steering group. </a:t>
            </a:r>
          </a:p>
          <a:p>
            <a:endParaRPr lang="en-GB"/>
          </a:p>
          <a:p>
            <a:r>
              <a:rPr lang="en-GB"/>
              <a:t>Conduct through the Assembly and as wide as we can all collectively make it. </a:t>
            </a:r>
          </a:p>
          <a:p>
            <a:endParaRPr lang="en-GB"/>
          </a:p>
          <a:p>
            <a:r>
              <a:rPr lang="en-GB"/>
              <a:t>Use the findings to inform interaction with ICS / ICB / ICP / Places/ LAs to help improve </a:t>
            </a:r>
          </a:p>
          <a:p>
            <a:endParaRPr lang="en-GB"/>
          </a:p>
          <a:p>
            <a:r>
              <a:rPr lang="en-GB"/>
              <a:t>Repeat and expand in future. </a:t>
            </a:r>
          </a:p>
        </p:txBody>
      </p:sp>
    </p:spTree>
    <p:extLst>
      <p:ext uri="{BB962C8B-B14F-4D97-AF65-F5344CB8AC3E}">
        <p14:creationId xmlns:p14="http://schemas.microsoft.com/office/powerpoint/2010/main" val="72168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1C780-B36F-7CF4-8224-5128FAE1D3B7}"/>
              </a:ext>
            </a:extLst>
          </p:cNvPr>
          <p:cNvSpPr txBox="1"/>
          <p:nvPr/>
        </p:nvSpPr>
        <p:spPr>
          <a:xfrm>
            <a:off x="2883953" y="800257"/>
            <a:ext cx="8994103" cy="923330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US" sz="3200" b="1" kern="0">
                <a:solidFill>
                  <a:srgbClr val="27235A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Please have your say in the team's poll. </a:t>
            </a:r>
            <a:r>
              <a:rPr lang="en-US" sz="2800" kern="0">
                <a:solidFill>
                  <a:srgbClr val="27235A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Questions as follows;</a:t>
            </a:r>
            <a:endParaRPr lang="en-GB" sz="3200">
              <a:solidFill>
                <a:srgbClr val="27235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5F8A18-F6A0-455C-5452-98A31962408D}"/>
              </a:ext>
            </a:extLst>
          </p:cNvPr>
          <p:cNvSpPr txBox="1">
            <a:spLocks/>
          </p:cNvSpPr>
          <p:nvPr/>
        </p:nvSpPr>
        <p:spPr>
          <a:xfrm>
            <a:off x="838200" y="3315975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48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agree with the LSC proposal and believe this is a good idea?</a:t>
            </a:r>
          </a:p>
          <a:p>
            <a:pPr marL="742950" indent="-742950" algn="l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48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want to get involved?</a:t>
            </a:r>
          </a:p>
          <a:p>
            <a:pPr marL="742950" indent="-742950" algn="l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48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there anything you think we need to do/haven’t thought of?</a:t>
            </a:r>
          </a:p>
          <a:p>
            <a:pPr marL="742950" indent="-742950" algn="l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endParaRPr lang="en-GB" sz="4800" b="1">
              <a:solidFill>
                <a:srgbClr val="BF307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GB" sz="48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questions require a yes or no response.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4800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have further comments to make, please email Joe at </a:t>
            </a:r>
            <a:r>
              <a:rPr lang="en-GB" sz="4800" b="1" u="sng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joeh@communityfutures.org.uk</a:t>
            </a: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7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B5F8A18-F6A0-455C-5452-98A31962408D}"/>
              </a:ext>
            </a:extLst>
          </p:cNvPr>
          <p:cNvSpPr txBox="1">
            <a:spLocks/>
          </p:cNvSpPr>
          <p:nvPr/>
        </p:nvSpPr>
        <p:spPr>
          <a:xfrm>
            <a:off x="838198" y="312977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95DBF8-4288-3C78-CC94-ECACA7D2B6FA}"/>
              </a:ext>
            </a:extLst>
          </p:cNvPr>
          <p:cNvSpPr txBox="1">
            <a:spLocks/>
          </p:cNvSpPr>
          <p:nvPr/>
        </p:nvSpPr>
        <p:spPr>
          <a:xfrm>
            <a:off x="838200" y="216965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D5AF57-7CF7-43FE-0E6A-F1A00C9F494B}"/>
              </a:ext>
            </a:extLst>
          </p:cNvPr>
          <p:cNvSpPr txBox="1">
            <a:spLocks/>
          </p:cNvSpPr>
          <p:nvPr/>
        </p:nvSpPr>
        <p:spPr>
          <a:xfrm>
            <a:off x="990599" y="312977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1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ICB Digital Strategy and VCFSE ask – </a:t>
            </a:r>
            <a:r>
              <a:rPr lang="en-GB" sz="11200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 Vernon, Head of Digital Empowerment, Lancashire &amp; South Cumbria Integrated Care Board.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en-GB" sz="11200" b="1">
              <a:solidFill>
                <a:srgbClr val="BF307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70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E0CA5-5C87-67DC-8942-D319A8E9CB36}"/>
              </a:ext>
            </a:extLst>
          </p:cNvPr>
          <p:cNvSpPr txBox="1"/>
          <p:nvPr/>
        </p:nvSpPr>
        <p:spPr>
          <a:xfrm>
            <a:off x="2688882" y="4014154"/>
            <a:ext cx="7119035" cy="6463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US" sz="4000" b="1" kern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11:10-11:30</a:t>
            </a:r>
            <a:endParaRPr lang="en-GB" sz="4000" b="1">
              <a:solidFill>
                <a:srgbClr val="27235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6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E8EF-A4F7-410E-B20E-684EF53A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92" y="1729922"/>
            <a:ext cx="10927689" cy="305238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br>
              <a:rPr lang="en-US" sz="4400"/>
            </a:br>
            <a:r>
              <a:rPr lang="en-US" sz="4400"/>
              <a:t>Lancashire and South Cumbria ICS</a:t>
            </a:r>
            <a:br>
              <a:rPr lang="en-US" sz="4400"/>
            </a:br>
            <a:r>
              <a:rPr lang="en-US" sz="4400"/>
              <a:t>Digital &amp; Data Directorate</a:t>
            </a:r>
            <a:br>
              <a:rPr lang="en-US"/>
            </a:br>
            <a:r>
              <a:rPr lang="en-US" sz="2800"/>
              <a:t>Update and opportunities for engagement for VCFSE partners </a:t>
            </a:r>
            <a:br>
              <a:rPr lang="en-US"/>
            </a:b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0076B-3459-4DC5-9D1F-43231DD4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B77E4-D16E-4E80-BECE-B10ACE50DA11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63376-754A-466A-BEE9-6F1763FB98C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3092" y="5056231"/>
            <a:ext cx="4352347" cy="115298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/>
              <a:t>VCFSE Assembly </a:t>
            </a:r>
          </a:p>
          <a:p>
            <a:pPr marL="0" indent="0" algn="l">
              <a:buNone/>
            </a:pPr>
            <a:r>
              <a:rPr lang="en-US"/>
              <a:t>25</a:t>
            </a:r>
            <a:r>
              <a:rPr lang="en-US" baseline="30000"/>
              <a:t>th</a:t>
            </a:r>
            <a:r>
              <a:rPr lang="en-US"/>
              <a:t> January 2024</a:t>
            </a:r>
          </a:p>
          <a:p>
            <a:pPr marL="0" indent="0" algn="l">
              <a:buNone/>
            </a:pPr>
            <a:r>
              <a:rPr lang="en-US"/>
              <a:t>Linda Vernon </a:t>
            </a:r>
            <a:r>
              <a:rPr lang="en-US">
                <a:hlinkClick r:id="rId2"/>
              </a:rPr>
              <a:t>linda.vernon@nhs.net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4164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2F51-45E7-8743-4025-B20AD12B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Purpose of today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36BAA8-B1DE-F2C7-E31A-92B46EFA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16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969D3-0E0E-9F1B-6016-F4ADCA5E4833}"/>
              </a:ext>
            </a:extLst>
          </p:cNvPr>
          <p:cNvSpPr txBox="1"/>
          <p:nvPr/>
        </p:nvSpPr>
        <p:spPr>
          <a:xfrm>
            <a:off x="1053738" y="1602378"/>
            <a:ext cx="96142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Re-engagement between the ICB Digital team and our VCFSE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Update on digital and data strategy refresh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Advise on key deliverables within the strategy that can support or will impact the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Consider next steps … LSC System Intelligence Service (data use-cases) workshop, involvement in digital programme governance, etc. 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8813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E337-48D3-C8E3-6D4E-355B543C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0C803-ED63-F47E-B780-F23B7CF8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B77E4-D16E-4E80-BECE-B10ACE50DA11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534DE-4893-7CDC-D24B-61894FB3585A}"/>
              </a:ext>
            </a:extLst>
          </p:cNvPr>
          <p:cNvSpPr txBox="1"/>
          <p:nvPr/>
        </p:nvSpPr>
        <p:spPr>
          <a:xfrm>
            <a:off x="941613" y="1639986"/>
            <a:ext cx="91513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Near final draft – final content updates, artwork/imagery, alignment with other strategies (e.g. Green strategy and plan), branding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be presented to Digital Strategy and Delivery Board (postponed from 25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Jan 2024)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ICB Board agenda 13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March 2024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GOVERNANCE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ICS Digital Portfolio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Governance Review under way: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Governance report and recommendations to be presented to Digital Design Authority Feb 24 and Digital Strategy &amp; Delivery Board March 2024</a:t>
            </a:r>
          </a:p>
        </p:txBody>
      </p:sp>
    </p:spTree>
    <p:extLst>
      <p:ext uri="{BB962C8B-B14F-4D97-AF65-F5344CB8AC3E}">
        <p14:creationId xmlns:p14="http://schemas.microsoft.com/office/powerpoint/2010/main" val="4011604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7578-80FA-D021-B2BB-6E219F5B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steps for VCFSE engagement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A277A-87A8-C41F-6ED3-4FCB7D1C0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Data workshop – exploring use cases to support VCFSE access to LSC System Intelligence Service and potential VCFSE data contribution to system developments</a:t>
            </a:r>
          </a:p>
          <a:p>
            <a:r>
              <a:rPr lang="en-GB"/>
              <a:t>Digital programme governance – involvement in relevant programmes such as digital inclusion, digital catalogue, data architecture, others?</a:t>
            </a:r>
          </a:p>
          <a:p>
            <a:r>
              <a:rPr lang="en-GB"/>
              <a:t>How would you like us to keep the conversation going?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3DA14-1834-5006-256C-E28297F5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7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B5F8A18-F6A0-455C-5452-98A31962408D}"/>
              </a:ext>
            </a:extLst>
          </p:cNvPr>
          <p:cNvSpPr txBox="1">
            <a:spLocks/>
          </p:cNvSpPr>
          <p:nvPr/>
        </p:nvSpPr>
        <p:spPr>
          <a:xfrm>
            <a:off x="838198" y="312977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95DBF8-4288-3C78-CC94-ECACA7D2B6FA}"/>
              </a:ext>
            </a:extLst>
          </p:cNvPr>
          <p:cNvSpPr txBox="1">
            <a:spLocks/>
          </p:cNvSpPr>
          <p:nvPr/>
        </p:nvSpPr>
        <p:spPr>
          <a:xfrm>
            <a:off x="838200" y="216965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D5AF57-7CF7-43FE-0E6A-F1A00C9F494B}"/>
              </a:ext>
            </a:extLst>
          </p:cNvPr>
          <p:cNvSpPr txBox="1">
            <a:spLocks/>
          </p:cNvSpPr>
          <p:nvPr/>
        </p:nvSpPr>
        <p:spPr>
          <a:xfrm>
            <a:off x="990599" y="4014154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1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ICB All Age Continuing Care – </a:t>
            </a:r>
            <a:r>
              <a:rPr lang="en-GB" sz="11200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Rakhee Jethwa, Associate Director All Age Continuing Care (AACC) and Individual Patient Activity (IPA), Adults Health and Care Directorate.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en-GB" sz="14400" b="1">
              <a:solidFill>
                <a:srgbClr val="BF307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en-GB" sz="11200" b="1">
              <a:solidFill>
                <a:srgbClr val="BF307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70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E0CA5-5C87-67DC-8942-D319A8E9CB36}"/>
              </a:ext>
            </a:extLst>
          </p:cNvPr>
          <p:cNvSpPr txBox="1"/>
          <p:nvPr/>
        </p:nvSpPr>
        <p:spPr>
          <a:xfrm>
            <a:off x="2688882" y="4014154"/>
            <a:ext cx="7119035" cy="6463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US" sz="4000" b="1" kern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11:30-11:50</a:t>
            </a:r>
            <a:endParaRPr lang="en-GB" sz="4000" b="1">
              <a:solidFill>
                <a:srgbClr val="27235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3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B5F8A18-F6A0-455C-5452-98A31962408D}"/>
              </a:ext>
            </a:extLst>
          </p:cNvPr>
          <p:cNvSpPr txBox="1">
            <a:spLocks/>
          </p:cNvSpPr>
          <p:nvPr/>
        </p:nvSpPr>
        <p:spPr>
          <a:xfrm>
            <a:off x="838198" y="312977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63745-030C-EF31-1ECE-A9ED4A175131}"/>
              </a:ext>
            </a:extLst>
          </p:cNvPr>
          <p:cNvSpPr txBox="1"/>
          <p:nvPr/>
        </p:nvSpPr>
        <p:spPr>
          <a:xfrm>
            <a:off x="289558" y="1451190"/>
            <a:ext cx="1061923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GB" sz="1600" b="1">
                <a:solidFill>
                  <a:srgbClr val="231F57"/>
                </a:solidFill>
                <a:latin typeface="Century Gothic" panose="020B0502020202020204" pitchFamily="34" charset="0"/>
              </a:rPr>
              <a:t>10.00. Introduction and welcome – </a:t>
            </a:r>
            <a:r>
              <a:rPr lang="en-GB" sz="1600">
                <a:solidFill>
                  <a:srgbClr val="231F57"/>
                </a:solidFill>
                <a:latin typeface="Century Gothic" panose="020B0502020202020204" pitchFamily="34" charset="0"/>
              </a:rPr>
              <a:t>Tracy Hopkins. </a:t>
            </a:r>
          </a:p>
          <a:p>
            <a:pPr marL="342900" indent="-342900">
              <a:buAutoNum type="arabicParenR"/>
            </a:pPr>
            <a:endParaRPr lang="en-GB" sz="1600">
              <a:solidFill>
                <a:srgbClr val="231F57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b="1">
                <a:solidFill>
                  <a:srgbClr val="231F57"/>
                </a:solidFill>
                <a:latin typeface="Century Gothic" panose="020B0502020202020204" pitchFamily="34" charset="0"/>
              </a:rPr>
              <a:t>10.10. Updates from Assembly 5 – </a:t>
            </a:r>
            <a:r>
              <a:rPr lang="en-GB" sz="1600">
                <a:solidFill>
                  <a:srgbClr val="231F57"/>
                </a:solidFill>
                <a:latin typeface="Century Gothic" panose="020B0502020202020204" pitchFamily="34" charset="0"/>
              </a:rPr>
              <a:t>Angela Allen, Tracy Hopkins, Joe Hannett. </a:t>
            </a:r>
          </a:p>
          <a:p>
            <a:pPr marL="342900" indent="-342900">
              <a:buAutoNum type="arabicParenR"/>
            </a:pPr>
            <a:endParaRPr lang="en-GB" sz="1600">
              <a:solidFill>
                <a:srgbClr val="231F57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b="1">
                <a:solidFill>
                  <a:srgbClr val="231F57"/>
                </a:solidFill>
                <a:latin typeface="Century Gothic" panose="020B0502020202020204" pitchFamily="34" charset="0"/>
              </a:rPr>
              <a:t>10.50. VCFSE State of the Sector proposal – </a:t>
            </a:r>
            <a:r>
              <a:rPr lang="en-GB" sz="1600">
                <a:solidFill>
                  <a:srgbClr val="231F57"/>
                </a:solidFill>
                <a:latin typeface="Century Gothic" panose="020B0502020202020204" pitchFamily="34" charset="0"/>
              </a:rPr>
              <a:t>Joe Hannett (poll) </a:t>
            </a:r>
          </a:p>
          <a:p>
            <a:pPr marL="342900" indent="-342900">
              <a:buAutoNum type="arabicParenR"/>
            </a:pPr>
            <a:endParaRPr lang="en-GB" sz="1600">
              <a:solidFill>
                <a:srgbClr val="231F57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b="1">
                <a:solidFill>
                  <a:srgbClr val="231F57"/>
                </a:solidFill>
                <a:latin typeface="Century Gothic" panose="020B0502020202020204" pitchFamily="34" charset="0"/>
              </a:rPr>
              <a:t>11.10. ICB Digital Strategy and VCFSE ask – </a:t>
            </a:r>
            <a:r>
              <a:rPr lang="en-GB" sz="1600">
                <a:solidFill>
                  <a:srgbClr val="231F57"/>
                </a:solidFill>
                <a:latin typeface="Century Gothic" panose="020B0502020202020204" pitchFamily="34" charset="0"/>
              </a:rPr>
              <a:t>Linda Vernon, Head of Digital Empowerment, Lancashire &amp; South Cumbria Integrated Care Board. </a:t>
            </a:r>
          </a:p>
          <a:p>
            <a:pPr marL="342900" indent="-342900">
              <a:buAutoNum type="arabicParenR"/>
            </a:pPr>
            <a:endParaRPr lang="en-GB" sz="1600">
              <a:solidFill>
                <a:srgbClr val="231F57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b="1">
                <a:solidFill>
                  <a:srgbClr val="231F57"/>
                </a:solidFill>
                <a:latin typeface="Century Gothic" panose="020B0502020202020204" pitchFamily="34" charset="0"/>
              </a:rPr>
              <a:t>11.30. ICB All Age Continuing Care – </a:t>
            </a:r>
            <a:r>
              <a:rPr lang="en-GB" sz="1600">
                <a:solidFill>
                  <a:srgbClr val="231F57"/>
                </a:solidFill>
                <a:latin typeface="Century Gothic" panose="020B0502020202020204" pitchFamily="34" charset="0"/>
              </a:rPr>
              <a:t>Rakhee Jethwa, Associate Director All Age Continuing Care (AACC) and Individual Patient Activity (IPA), Adults Health and Care Directorate. </a:t>
            </a:r>
          </a:p>
          <a:p>
            <a:pPr marL="342900" indent="-342900">
              <a:buAutoNum type="arabicParenR"/>
            </a:pPr>
            <a:endParaRPr lang="en-GB" sz="1600">
              <a:solidFill>
                <a:srgbClr val="231F57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b="1">
                <a:solidFill>
                  <a:srgbClr val="231F57"/>
                </a:solidFill>
                <a:latin typeface="Century Gothic" panose="020B0502020202020204" pitchFamily="34" charset="0"/>
              </a:rPr>
              <a:t>11.50. Next meeting – </a:t>
            </a:r>
            <a:r>
              <a:rPr lang="en-GB" sz="1600">
                <a:solidFill>
                  <a:srgbClr val="231F57"/>
                </a:solidFill>
                <a:latin typeface="Century Gothic" panose="020B0502020202020204" pitchFamily="34" charset="0"/>
              </a:rPr>
              <a:t>Assembly 7, </a:t>
            </a:r>
            <a:r>
              <a:rPr lang="en-GB" sz="1600" u="sng">
                <a:solidFill>
                  <a:srgbClr val="231F57"/>
                </a:solidFill>
                <a:latin typeface="Century Gothic" panose="020B0502020202020204" pitchFamily="34" charset="0"/>
              </a:rPr>
              <a:t>IN PERSON EVENT. </a:t>
            </a:r>
            <a:r>
              <a:rPr lang="en-GB" sz="1600">
                <a:solidFill>
                  <a:srgbClr val="231F57"/>
                </a:solidFill>
                <a:latin typeface="Century Gothic" panose="020B0502020202020204" pitchFamily="34" charset="0"/>
              </a:rPr>
              <a:t>Westleigh Conference Centre. Thursday, March 21st 10am – 2pm. Get your tickets here. </a:t>
            </a:r>
          </a:p>
          <a:p>
            <a:pPr marL="342900" indent="-342900">
              <a:buAutoNum type="arabicParenR"/>
            </a:pPr>
            <a:endParaRPr lang="en-GB" sz="1600">
              <a:solidFill>
                <a:srgbClr val="231F57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b="1">
                <a:solidFill>
                  <a:srgbClr val="231F57"/>
                </a:solidFill>
                <a:latin typeface="Century Gothic" panose="020B0502020202020204" pitchFamily="34" charset="0"/>
              </a:rPr>
              <a:t>A.O.B.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F9F227-5AA0-6506-4189-912CB42B6339}"/>
              </a:ext>
            </a:extLst>
          </p:cNvPr>
          <p:cNvSpPr txBox="1">
            <a:spLocks/>
          </p:cNvSpPr>
          <p:nvPr/>
        </p:nvSpPr>
        <p:spPr>
          <a:xfrm>
            <a:off x="2097022" y="-3935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9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B927-7E01-4A8A-B495-8EDC2539C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689" y="1061357"/>
            <a:ext cx="10354902" cy="2358029"/>
          </a:xfrm>
        </p:spPr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r>
              <a:rPr lang="en-GB"/>
              <a:t>All Age Continuing Care (AACC) and Individual Patient Activity (IPA)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6D6D9-890B-4B67-8C81-1E4976251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965" y="3602037"/>
            <a:ext cx="10354901" cy="2790373"/>
          </a:xfrm>
        </p:spPr>
        <p:txBody>
          <a:bodyPr>
            <a:normAutofit/>
          </a:bodyPr>
          <a:lstStyle/>
          <a:p>
            <a:endParaRPr lang="en-GB" sz="5400"/>
          </a:p>
          <a:p>
            <a:r>
              <a:rPr lang="en-GB" sz="5400"/>
              <a:t>VCFSE Assembly </a:t>
            </a:r>
          </a:p>
        </p:txBody>
      </p:sp>
    </p:spTree>
    <p:extLst>
      <p:ext uri="{BB962C8B-B14F-4D97-AF65-F5344CB8AC3E}">
        <p14:creationId xmlns:p14="http://schemas.microsoft.com/office/powerpoint/2010/main" val="1309363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FEC1-95B1-4FE4-BC93-17D5ACE01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6D4C-E213-4A58-8F83-D094E2E64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93879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All Age Continuing Care (AACC) and Individual Patient Activity (IPA) team would like to work collaboratively with the VCFSE sector to further develop our new service model. </a:t>
            </a:r>
          </a:p>
          <a:p>
            <a:endParaRPr lang="en-US"/>
          </a:p>
          <a:p>
            <a:r>
              <a:rPr lang="en-US"/>
              <a:t>We have recently in- housed the AACC and IPA function (1st October 2023) and created a new ICB service model, with specific place-based teams for CHC elements of the service. We also have specific teams for Discharge to Assess (DTA), IPA and Children and Young people’s Continuing Care (CYPCC). </a:t>
            </a:r>
          </a:p>
        </p:txBody>
      </p:sp>
    </p:spTree>
    <p:extLst>
      <p:ext uri="{BB962C8B-B14F-4D97-AF65-F5344CB8AC3E}">
        <p14:creationId xmlns:p14="http://schemas.microsoft.com/office/powerpoint/2010/main" val="7501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ADA5-4D38-4BB9-9F7A-026B1786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992" y="201509"/>
            <a:ext cx="9085385" cy="566860"/>
          </a:xfrm>
        </p:spPr>
        <p:txBody>
          <a:bodyPr>
            <a:normAutofit/>
          </a:bodyPr>
          <a:lstStyle/>
          <a:p>
            <a:pPr algn="ctr"/>
            <a:r>
              <a:rPr lang="en-GB" sz="1600" b="1"/>
              <a:t>Operating Model for AACC and IPAs – Hub and Spoke</a:t>
            </a:r>
          </a:p>
        </p:txBody>
      </p:sp>
      <p:sp>
        <p:nvSpPr>
          <p:cNvPr id="13" name="Flowchart: Or 12">
            <a:extLst>
              <a:ext uri="{FF2B5EF4-FFF2-40B4-BE49-F238E27FC236}">
                <a16:creationId xmlns:a16="http://schemas.microsoft.com/office/drawing/2014/main" id="{22D60246-A908-4892-94F8-B22872FE147B}"/>
              </a:ext>
            </a:extLst>
          </p:cNvPr>
          <p:cNvSpPr/>
          <p:nvPr/>
        </p:nvSpPr>
        <p:spPr>
          <a:xfrm>
            <a:off x="3626548" y="1098568"/>
            <a:ext cx="4655242" cy="4798092"/>
          </a:xfrm>
          <a:prstGeom prst="flowChar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E4AA39-FA67-4E6A-9666-904C614BB78F}"/>
              </a:ext>
            </a:extLst>
          </p:cNvPr>
          <p:cNvSpPr txBox="1"/>
          <p:nvPr/>
        </p:nvSpPr>
        <p:spPr>
          <a:xfrm>
            <a:off x="4077325" y="2431438"/>
            <a:ext cx="190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Leadership team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EE31AF-36BC-4EEF-91F6-4D04368665F2}"/>
              </a:ext>
            </a:extLst>
          </p:cNvPr>
          <p:cNvSpPr txBox="1"/>
          <p:nvPr/>
        </p:nvSpPr>
        <p:spPr>
          <a:xfrm>
            <a:off x="6112153" y="2372254"/>
            <a:ext cx="151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 Support Team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EAF6D3-9FE4-4DD6-80B6-5FA1B6ADF40A}"/>
              </a:ext>
            </a:extLst>
          </p:cNvPr>
          <p:cNvSpPr txBox="1"/>
          <p:nvPr/>
        </p:nvSpPr>
        <p:spPr>
          <a:xfrm>
            <a:off x="4020336" y="4439579"/>
            <a:ext cx="193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Commissioning Team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13B81B-6646-4D5C-BAD3-9980B4BF845A}"/>
              </a:ext>
            </a:extLst>
          </p:cNvPr>
          <p:cNvSpPr txBox="1"/>
          <p:nvPr/>
        </p:nvSpPr>
        <p:spPr>
          <a:xfrm>
            <a:off x="6259938" y="4224136"/>
            <a:ext cx="159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Quality Team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23594E43-9BE4-45B5-80CA-B891C5BD7A1A}"/>
              </a:ext>
            </a:extLst>
          </p:cNvPr>
          <p:cNvSpPr/>
          <p:nvPr/>
        </p:nvSpPr>
        <p:spPr>
          <a:xfrm rot="19726852">
            <a:off x="8120484" y="2090144"/>
            <a:ext cx="1025211" cy="363535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8940959F-1A2F-4043-9257-B5C247B0FD54}"/>
              </a:ext>
            </a:extLst>
          </p:cNvPr>
          <p:cNvSpPr/>
          <p:nvPr/>
        </p:nvSpPr>
        <p:spPr>
          <a:xfrm rot="2115408">
            <a:off x="2875741" y="2020635"/>
            <a:ext cx="1009403" cy="328196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0548E643-25C9-44E1-B357-A89C17A45ADC}"/>
              </a:ext>
            </a:extLst>
          </p:cNvPr>
          <p:cNvSpPr/>
          <p:nvPr/>
        </p:nvSpPr>
        <p:spPr>
          <a:xfrm rot="2230791">
            <a:off x="7984111" y="4707634"/>
            <a:ext cx="1009403" cy="363535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0213C405-25E6-4D21-AFA0-049A23BA60E0}"/>
              </a:ext>
            </a:extLst>
          </p:cNvPr>
          <p:cNvSpPr/>
          <p:nvPr/>
        </p:nvSpPr>
        <p:spPr>
          <a:xfrm rot="19206529">
            <a:off x="2875740" y="4831188"/>
            <a:ext cx="1009403" cy="363535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F0C94E-7676-4772-869B-0AA2C95408CC}"/>
              </a:ext>
            </a:extLst>
          </p:cNvPr>
          <p:cNvSpPr/>
          <p:nvPr/>
        </p:nvSpPr>
        <p:spPr>
          <a:xfrm>
            <a:off x="9165677" y="1338521"/>
            <a:ext cx="2764593" cy="23712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 1: Blackpool plus Fylde and Wyre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Aligned to LA: Blackpool, Lancashire CC (F&amp;W aspects)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Acute Trusts: Blackpool Teaching Hospital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 Teams: BTH (physical health and LD), LSCFT (MH and LD services)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6BD639-3DAC-45D8-A5CA-B6AAECAABE18}"/>
              </a:ext>
            </a:extLst>
          </p:cNvPr>
          <p:cNvSpPr/>
          <p:nvPr/>
        </p:nvSpPr>
        <p:spPr>
          <a:xfrm>
            <a:off x="219433" y="3939256"/>
            <a:ext cx="2635275" cy="247240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 3: Lancashire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Aligned to LA: Lancashire CC (Greater Preston, Chorley and South Ribble, West Lancashire aspects)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Acute Trusts: Royal Preston Hospital, Chorley Hospital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 Team: LSCFT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16E8BDF-875B-458F-A1D3-3E7833D0B10A}"/>
              </a:ext>
            </a:extLst>
          </p:cNvPr>
          <p:cNvSpPr/>
          <p:nvPr/>
        </p:nvSpPr>
        <p:spPr>
          <a:xfrm>
            <a:off x="202340" y="1338521"/>
            <a:ext cx="2705223" cy="232628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 4: South Cumbria plus North Lancashire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Aligned to LA: Lancashire CC (Morecambe Bay and Lancaster aspects of LCC, South Cumbria CC (Westmoreland and Furness CC)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Acute Trusts: University Hospital of Morecambe Bay, Furness General, Royal Lancaster Infirmary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 Team: Morecambe Bay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AC97F5-0227-4E5E-BCF8-3D3EF23168E3}"/>
              </a:ext>
            </a:extLst>
          </p:cNvPr>
          <p:cNvSpPr/>
          <p:nvPr/>
        </p:nvSpPr>
        <p:spPr>
          <a:xfrm>
            <a:off x="9206596" y="3939255"/>
            <a:ext cx="2764593" cy="24724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 2: Blackburn with Darwen plus East Lancashire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Aligned to LA: Blackburn with Darwen BC, Lancashire CC (East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Lanc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aspects)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Acute Trusts: East Lancashire Teaching Hospital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 Team: East Lancashire, LSCFT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1504BD-2CDE-4DEA-95C1-F956BA197713}"/>
              </a:ext>
            </a:extLst>
          </p:cNvPr>
          <p:cNvSpPr txBox="1"/>
          <p:nvPr/>
        </p:nvSpPr>
        <p:spPr>
          <a:xfrm>
            <a:off x="3648075" y="294247"/>
            <a:ext cx="5203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 Based Operational CHC Teams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CFBBFFD-D987-417C-A397-B859A17C1BF3}"/>
              </a:ext>
            </a:extLst>
          </p:cNvPr>
          <p:cNvGraphicFramePr/>
          <p:nvPr/>
        </p:nvGraphicFramePr>
        <p:xfrm>
          <a:off x="510279" y="1466850"/>
          <a:ext cx="11478594" cy="196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1607B9-7C72-26ED-6CA3-88514EBE8D97}"/>
              </a:ext>
            </a:extLst>
          </p:cNvPr>
          <p:cNvSpPr/>
          <p:nvPr/>
        </p:nvSpPr>
        <p:spPr>
          <a:xfrm>
            <a:off x="128342" y="4205532"/>
            <a:ext cx="2777770" cy="23712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 1: Blackpool plus Fylde and Wyre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lscicb.blackpool.fyldeandwyre@nhs.net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0EEA0C-AC27-77A6-77CA-82674F29DCBE}"/>
              </a:ext>
            </a:extLst>
          </p:cNvPr>
          <p:cNvSpPr/>
          <p:nvPr/>
        </p:nvSpPr>
        <p:spPr>
          <a:xfrm>
            <a:off x="3100258" y="4205532"/>
            <a:ext cx="2755077" cy="23712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 2: Blackburn with Darwen plus East Lancashire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lscicb.blackburnandeastlancashire@nhs.net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985CE3-EEDE-4329-3426-A505D43376B6}"/>
              </a:ext>
            </a:extLst>
          </p:cNvPr>
          <p:cNvSpPr/>
          <p:nvPr/>
        </p:nvSpPr>
        <p:spPr>
          <a:xfrm>
            <a:off x="6049481" y="4205532"/>
            <a:ext cx="2755077" cy="23712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 3: Lancashire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lscicb.centralandwestlancashire@nhs.net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660706-E29D-318E-559C-ABD68C68C1AC}"/>
              </a:ext>
            </a:extLst>
          </p:cNvPr>
          <p:cNvSpPr/>
          <p:nvPr/>
        </p:nvSpPr>
        <p:spPr>
          <a:xfrm>
            <a:off x="8998704" y="4201136"/>
            <a:ext cx="2723784" cy="23712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 4: South Cumbria plus North Lancashire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lscicb.southcumbriaandnorthlancashire@nhs.net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D7BC3-136D-7308-916A-B0A0C89C8091}"/>
              </a:ext>
            </a:extLst>
          </p:cNvPr>
          <p:cNvSpPr txBox="1"/>
          <p:nvPr/>
        </p:nvSpPr>
        <p:spPr>
          <a:xfrm>
            <a:off x="510279" y="1359877"/>
            <a:ext cx="644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place based teams will carry out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30559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2ACB9-414D-4D09-8F10-2BDA8889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7" y="791369"/>
            <a:ext cx="2078833" cy="1680063"/>
          </a:xfrm>
        </p:spPr>
        <p:txBody>
          <a:bodyPr>
            <a:normAutofit fontScale="90000"/>
          </a:bodyPr>
          <a:lstStyle/>
          <a:p>
            <a:r>
              <a:rPr lang="en-GB" sz="2800" b="1"/>
              <a:t>Discharge to Assess (D2A) Team working at System Level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374003-7918-4219-A147-35E5C9D72751}"/>
              </a:ext>
            </a:extLst>
          </p:cNvPr>
          <p:cNvSpPr/>
          <p:nvPr/>
        </p:nvSpPr>
        <p:spPr>
          <a:xfrm>
            <a:off x="1967292" y="590550"/>
            <a:ext cx="6049737" cy="58666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C7AE4A-6A33-449A-904F-C771168834CC}"/>
              </a:ext>
            </a:extLst>
          </p:cNvPr>
          <p:cNvGraphicFramePr/>
          <p:nvPr/>
        </p:nvGraphicFramePr>
        <p:xfrm>
          <a:off x="54767" y="100012"/>
          <a:ext cx="9483971" cy="665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FBCA79B-CAD5-47C0-BF4D-5301F2C621EC}"/>
              </a:ext>
            </a:extLst>
          </p:cNvPr>
          <p:cNvGraphicFramePr/>
          <p:nvPr/>
        </p:nvGraphicFramePr>
        <p:xfrm>
          <a:off x="8821876" y="1012582"/>
          <a:ext cx="2805664" cy="504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030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DD96C1-645F-450F-B666-E887D02C4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EEF852-E3DF-4814-92F8-F3DF5EACE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BE11B6-DE66-4AE2-AC6D-B572F9EBB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F11A8-3E19-439A-B770-B39533C6B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F989E-08AC-4626-8EEB-950A801A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8CD3A-50C9-412B-A0FB-279C7C6F5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3000A4-EBCC-4F2C-9057-BAC7A40C5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DAA2CF-FA55-4E75-BF04-BF3F916FD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821B6D-F119-460B-833E-C39BE4DB5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Graphic spid="5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AAA2-F272-D746-7DD0-DF86D52E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AACC and IPA?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765B-B40C-ED43-A300-B0647F527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AACC is a collective term for NHS services that provide funding for the care of individuals of all ages to meet their ongoing health and care needs.  Individuals are assessed as having a Primary Health Need.</a:t>
            </a:r>
            <a:endParaRPr lang="en-US">
              <a:cs typeface="Arial"/>
            </a:endParaRPr>
          </a:p>
          <a:p>
            <a:r>
              <a:rPr lang="en-US"/>
              <a:t>IPA refers to packages of care/rehabilitation fully or joint funded by the NHS &amp; Local Authority which are non-CHC.  These can include S117 &amp; individuals with complex Health &amp; Social Care needs</a:t>
            </a:r>
            <a:endParaRPr lang="en-US">
              <a:cs typeface="Arial"/>
            </a:endParaRPr>
          </a:p>
          <a:p>
            <a:r>
              <a:rPr lang="en-US"/>
              <a:t>All Continuing Healthcare (CHC), IPA and Children and Young People’s Continuing Care (CYPCC) teams will have the resource for reviews and case management.</a:t>
            </a:r>
          </a:p>
          <a:p>
            <a:endParaRPr lang="en-US"/>
          </a:p>
          <a:p>
            <a:r>
              <a:rPr lang="en-US"/>
              <a:t>For more information , please see the ICB website</a:t>
            </a:r>
          </a:p>
          <a:p>
            <a:pPr marL="0" indent="0">
              <a:buNone/>
            </a:pPr>
            <a:r>
              <a:rPr lang="en-GB" sz="18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LSC Integrated Care Board :: NHS funded care (icb.nhs.uk)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F080C-EBF5-E064-9F2F-2C75E9DA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B77E4-D16E-4E80-BECE-B10ACE50DA11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338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6A9E-A1B6-8C7F-9CE5-A892DCC8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it exists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690BF-1A13-F99E-135F-0879091BD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Arial"/>
              </a:rPr>
              <a:t>CHC is a statutory responsibility of the ICB governed by NHS England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IPA allows joint working within health &amp; local authority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Supports end of life and vulnerable individuals to receive safe and appropriate care to meet their needs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84799-C16F-CB15-2A9B-CE3B5BAA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B77E4-D16E-4E80-BECE-B10ACE50DA11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89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8686-73C8-A0FF-4615-6C92DE6B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Explore how we could work together?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0E266-20AD-4020-FA94-7823A5F7B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25EAE-75BE-C395-A99D-E39B9465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B77E4-D16E-4E80-BECE-B10ACE50DA11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00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F9AA-6DBD-CB72-5D3A-12D1A087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Explore what we could develop together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91CE1-3B5F-36E3-F6B4-520D68248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Arial"/>
              </a:rPr>
              <a:t>Co-production groups</a:t>
            </a:r>
          </a:p>
          <a:p>
            <a:r>
              <a:rPr lang="en-GB">
                <a:cs typeface="Arial"/>
              </a:rPr>
              <a:t>Direct individuals to services offered by VCFSE partners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A9AB6-55AB-529D-6E2E-B81CEB1F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B77E4-D16E-4E80-BECE-B10ACE50DA11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135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6451" y="5334011"/>
            <a:ext cx="1080303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</a:t>
            </a:r>
            <a:r>
              <a:rPr kumimoji="0" lang="en-GB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lancashireandsouthcumbria.icb.nhs.uk</a:t>
            </a:r>
            <a:r>
              <a:rPr kumimoji="0" lang="en-GB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  <a:r>
              <a:rPr kumimoji="0" lang="en-GB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@LSCICB </a:t>
            </a:r>
            <a:r>
              <a:rPr kumimoji="0" lang="en-GB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  <a:r>
              <a:rPr kumimoji="0" lang="en-GB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@LSCICB</a:t>
            </a:r>
            <a:endParaRPr kumimoji="0" lang="en-GB" sz="2133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6451" y="4841382"/>
            <a:ext cx="10803037" cy="0"/>
          </a:xfrm>
          <a:prstGeom prst="line">
            <a:avLst/>
          </a:prstGeom>
          <a:ln w="57150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24C8744-F785-40B1-B90F-1E47403199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29" y="2484966"/>
            <a:ext cx="2875280" cy="1888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7568C5-BA9F-46F9-A36C-CA70C157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4B20A6-AFA1-4363-A256-12301293991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9CDF7-B94E-47FD-AE30-0D26E1CEC4DF}"/>
              </a:ext>
            </a:extLst>
          </p:cNvPr>
          <p:cNvSpPr txBox="1"/>
          <p:nvPr/>
        </p:nvSpPr>
        <p:spPr>
          <a:xfrm>
            <a:off x="10096500" y="0"/>
            <a:ext cx="2095500" cy="1457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78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1C780-B36F-7CF4-8224-5128FAE1D3B7}"/>
              </a:ext>
            </a:extLst>
          </p:cNvPr>
          <p:cNvSpPr txBox="1"/>
          <p:nvPr/>
        </p:nvSpPr>
        <p:spPr>
          <a:xfrm>
            <a:off x="2435897" y="4101737"/>
            <a:ext cx="7119035" cy="6463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US" sz="4000" b="1" kern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10:00-10:10</a:t>
            </a:r>
            <a:endParaRPr lang="en-GB" sz="4000" b="1">
              <a:solidFill>
                <a:srgbClr val="27235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5F8A18-F6A0-455C-5452-98A31962408D}"/>
              </a:ext>
            </a:extLst>
          </p:cNvPr>
          <p:cNvSpPr txBox="1">
            <a:spLocks/>
          </p:cNvSpPr>
          <p:nvPr/>
        </p:nvSpPr>
        <p:spPr>
          <a:xfrm>
            <a:off x="838200" y="216965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70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and welcome – </a:t>
            </a:r>
            <a:r>
              <a:rPr lang="en-GB" sz="5700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Tracy Hopkins.  </a:t>
            </a: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796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395DBF8-4288-3C78-CC94-ECACA7D2B6FA}"/>
              </a:ext>
            </a:extLst>
          </p:cNvPr>
          <p:cNvSpPr txBox="1">
            <a:spLocks/>
          </p:cNvSpPr>
          <p:nvPr/>
        </p:nvSpPr>
        <p:spPr>
          <a:xfrm>
            <a:off x="838200" y="216965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D5AF57-7CF7-43FE-0E6A-F1A00C9F494B}"/>
              </a:ext>
            </a:extLst>
          </p:cNvPr>
          <p:cNvSpPr txBox="1">
            <a:spLocks/>
          </p:cNvSpPr>
          <p:nvPr/>
        </p:nvSpPr>
        <p:spPr>
          <a:xfrm>
            <a:off x="3285743" y="2154066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1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 meeting – Assembly 7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en-GB" sz="14400" b="1">
              <a:solidFill>
                <a:srgbClr val="BF307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en-GB" sz="14400" b="1">
              <a:solidFill>
                <a:srgbClr val="BF307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en-GB" sz="11200" b="1">
              <a:solidFill>
                <a:srgbClr val="BF307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70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CE263-8615-5FE9-234F-9095EAD0AD2E}"/>
              </a:ext>
            </a:extLst>
          </p:cNvPr>
          <p:cNvSpPr txBox="1"/>
          <p:nvPr/>
        </p:nvSpPr>
        <p:spPr>
          <a:xfrm>
            <a:off x="402336" y="2532888"/>
            <a:ext cx="9409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231F57"/>
                </a:solidFill>
                <a:latin typeface="Century Gothic" panose="020B0502020202020204" pitchFamily="34" charset="0"/>
              </a:rPr>
              <a:t>In person event at Westleigh Conference Centre.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231F57"/>
                </a:solidFill>
                <a:latin typeface="Century Gothic" panose="020B0502020202020204" pitchFamily="34" charset="0"/>
              </a:rPr>
              <a:t>Thursday, March 21</a:t>
            </a:r>
            <a:r>
              <a:rPr lang="en-GB" sz="2400" b="1" baseline="30000">
                <a:solidFill>
                  <a:srgbClr val="231F57"/>
                </a:solidFill>
                <a:latin typeface="Century Gothic" panose="020B0502020202020204" pitchFamily="34" charset="0"/>
              </a:rPr>
              <a:t>st</a:t>
            </a:r>
            <a:r>
              <a:rPr lang="en-GB" sz="2400" b="1">
                <a:solidFill>
                  <a:srgbClr val="231F57"/>
                </a:solidFill>
                <a:latin typeface="Century Gothic" panose="020B0502020202020204" pitchFamily="34" charset="0"/>
              </a:rPr>
              <a:t> 10am-2pm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231F57"/>
                </a:solidFill>
                <a:latin typeface="Century Gothic" panose="020B0502020202020204" pitchFamily="34" charset="0"/>
              </a:rPr>
              <a:t>Get your tickets </a:t>
            </a:r>
            <a:r>
              <a:rPr lang="en-GB" sz="2400" b="1">
                <a:solidFill>
                  <a:srgbClr val="BF3178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here.</a:t>
            </a:r>
            <a:endParaRPr lang="en-GB" sz="2400" b="1">
              <a:solidFill>
                <a:srgbClr val="BF317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69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395DBF8-4288-3C78-CC94-ECACA7D2B6FA}"/>
              </a:ext>
            </a:extLst>
          </p:cNvPr>
          <p:cNvSpPr txBox="1">
            <a:spLocks/>
          </p:cNvSpPr>
          <p:nvPr/>
        </p:nvSpPr>
        <p:spPr>
          <a:xfrm>
            <a:off x="838200" y="216965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D5AF57-7CF7-43FE-0E6A-F1A00C9F494B}"/>
              </a:ext>
            </a:extLst>
          </p:cNvPr>
          <p:cNvSpPr txBox="1">
            <a:spLocks/>
          </p:cNvSpPr>
          <p:nvPr/>
        </p:nvSpPr>
        <p:spPr>
          <a:xfrm>
            <a:off x="838200" y="4566980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240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en-GB" sz="14400" b="1">
              <a:solidFill>
                <a:srgbClr val="BF307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en-GB" sz="14400" b="1">
              <a:solidFill>
                <a:srgbClr val="BF307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en-GB" sz="11200" b="1">
              <a:solidFill>
                <a:srgbClr val="BF307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70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6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1C780-B36F-7CF4-8224-5128FAE1D3B7}"/>
              </a:ext>
            </a:extLst>
          </p:cNvPr>
          <p:cNvSpPr txBox="1"/>
          <p:nvPr/>
        </p:nvSpPr>
        <p:spPr>
          <a:xfrm>
            <a:off x="2637065" y="4168988"/>
            <a:ext cx="7119035" cy="6463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US" sz="4000" b="1" kern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10:10-10:50</a:t>
            </a:r>
            <a:endParaRPr lang="en-GB" sz="4000" b="1">
              <a:solidFill>
                <a:srgbClr val="27235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5F8A18-F6A0-455C-5452-98A31962408D}"/>
              </a:ext>
            </a:extLst>
          </p:cNvPr>
          <p:cNvSpPr txBox="1">
            <a:spLocks/>
          </p:cNvSpPr>
          <p:nvPr/>
        </p:nvSpPr>
        <p:spPr>
          <a:xfrm>
            <a:off x="466344" y="1618488"/>
            <a:ext cx="11484864" cy="34433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48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Updates from Assembly 5 – </a:t>
            </a:r>
            <a:r>
              <a:rPr lang="en-GB" sz="4000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Angela Allen, Tracy Hopkins, Joe Hannett. </a:t>
            </a:r>
            <a:endParaRPr lang="en-GB" sz="4800">
              <a:solidFill>
                <a:srgbClr val="BF307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4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8E6C801-80B2-FF40-8A68-914D1E70FBD3}"/>
              </a:ext>
            </a:extLst>
          </p:cNvPr>
          <p:cNvSpPr txBox="1">
            <a:spLocks/>
          </p:cNvSpPr>
          <p:nvPr/>
        </p:nvSpPr>
        <p:spPr>
          <a:xfrm>
            <a:off x="2117008" y="685800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70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Lancashire Digital Skills Partnership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32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Kerry Harrison</a:t>
            </a: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0" i="0">
                <a:solidFill>
                  <a:srgbClr val="4B4D63"/>
                </a:solidFill>
                <a:effectLst/>
                <a:latin typeface="Neue Plak"/>
              </a:rPr>
              <a:t> 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A9B94-FCF9-B95A-81D9-26D1ABB79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276" y="-18698"/>
            <a:ext cx="12089416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43B60D-F971-67FE-EAB2-A0FEF0FACF6C}"/>
              </a:ext>
            </a:extLst>
          </p:cNvPr>
          <p:cNvSpPr txBox="1"/>
          <p:nvPr/>
        </p:nvSpPr>
        <p:spPr>
          <a:xfrm>
            <a:off x="810705" y="3060944"/>
            <a:ext cx="10916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616161"/>
                </a:solidFill>
                <a:latin typeface="Century Gothic" panose="020B0502020202020204" pitchFamily="34" charset="0"/>
              </a:rPr>
              <a:t>Kerry provided Workshop 1 with essential information regarding digital skills and some fantastic links to free digital skills training and support for businesses and charities. </a:t>
            </a:r>
          </a:p>
          <a:p>
            <a:r>
              <a:rPr lang="en-GB">
                <a:solidFill>
                  <a:srgbClr val="616161"/>
                </a:solidFill>
                <a:latin typeface="Century Gothic" panose="020B0502020202020204" pitchFamily="34" charset="0"/>
              </a:rPr>
              <a:t>See links below.</a:t>
            </a:r>
          </a:p>
          <a:p>
            <a:r>
              <a:rPr lang="en-GB">
                <a:solidFill>
                  <a:srgbClr val="616161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>
                <a:solidFill>
                  <a:srgbClr val="BF3178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Lancashire Skills Pledge</a:t>
            </a:r>
            <a:endParaRPr lang="en-GB">
              <a:solidFill>
                <a:srgbClr val="BF3178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>
                <a:solidFill>
                  <a:srgbClr val="BF3178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Skills Partnership</a:t>
            </a:r>
            <a:endParaRPr lang="en-GB">
              <a:solidFill>
                <a:srgbClr val="BF317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8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EF3F5-998E-0852-B092-0186B3275343}"/>
              </a:ext>
            </a:extLst>
          </p:cNvPr>
          <p:cNvSpPr txBox="1"/>
          <p:nvPr/>
        </p:nvSpPr>
        <p:spPr>
          <a:xfrm>
            <a:off x="4828073" y="150269"/>
            <a:ext cx="12089591" cy="5355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GB" sz="3200" b="1" kern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Workshop 2</a:t>
            </a:r>
            <a:endParaRPr lang="en-GB" sz="3200" b="1">
              <a:solidFill>
                <a:srgbClr val="27235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4613CB-A703-D429-43CD-4C90E375567D}"/>
              </a:ext>
            </a:extLst>
          </p:cNvPr>
          <p:cNvSpPr txBox="1">
            <a:spLocks/>
          </p:cNvSpPr>
          <p:nvPr/>
        </p:nvSpPr>
        <p:spPr>
          <a:xfrm>
            <a:off x="3718438" y="579675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48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ICB Workforce Strategy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22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Lee Radford</a:t>
            </a: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0" i="0">
                <a:solidFill>
                  <a:srgbClr val="4B4D63"/>
                </a:solidFill>
                <a:effectLst/>
                <a:latin typeface="Neue Plak"/>
              </a:rPr>
              <a:t> 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14F50-890D-75EF-2EB8-09950EE517DB}"/>
              </a:ext>
            </a:extLst>
          </p:cNvPr>
          <p:cNvSpPr txBox="1"/>
          <p:nvPr/>
        </p:nvSpPr>
        <p:spPr>
          <a:xfrm>
            <a:off x="208961" y="1655037"/>
            <a:ext cx="1177407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Requirement for 5-year workforce strategy. NHS, Social Care + VCFSE – not had that before.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Has been previously very </a:t>
            </a:r>
            <a:r>
              <a:rPr lang="en-GB" sz="1200" err="1">
                <a:solidFill>
                  <a:srgbClr val="616161"/>
                </a:solidFill>
                <a:latin typeface="Century Gothic" panose="020B0502020202020204" pitchFamily="34" charset="0"/>
              </a:rPr>
              <a:t>NHS’y</a:t>
            </a: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, what opportunities are there to share training opportunities.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Development Needs, leadership skills, finance.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Careers hub: website</a:t>
            </a:r>
          </a:p>
          <a:p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        - Apprenticeships, levy. Opportunities to redeploy to VCFSE orgs but to what &amp; how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Barriers – Applications, language, IT, transport, qualifications (GSCE English)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Early Entry – Careers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Early leadership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Careers Paths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Career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Succession Planning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Pipelines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200">
              <a:solidFill>
                <a:srgbClr val="61616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Inequality in respect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Joint sessions </a:t>
            </a: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Connect Dots  Sharing Resources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T200 – Aspiration for adult learners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Just one part of the ICS spent £40 million on international recruitment in one year! There's probably an equal if not greater amount being spent by others. Just imagine investing a % of that in tackling barriers to employment of our local people – existing employers giving people career changes/apprenticeships. Invest e.g. fully funded (not £9K pa) Basic skills and no so basic training  GCSE English, digital skills.</a:t>
            </a:r>
            <a:endParaRPr lang="en-GB" sz="1200">
              <a:solidFill>
                <a:srgbClr val="616161"/>
              </a:solidFill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8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3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B5F8A18-F6A0-455C-5452-98A31962408D}"/>
              </a:ext>
            </a:extLst>
          </p:cNvPr>
          <p:cNvSpPr txBox="1">
            <a:spLocks/>
          </p:cNvSpPr>
          <p:nvPr/>
        </p:nvSpPr>
        <p:spPr>
          <a:xfrm>
            <a:off x="838198" y="312977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13B37-10F0-7E91-D484-A35FCC19DB36}"/>
              </a:ext>
            </a:extLst>
          </p:cNvPr>
          <p:cNvSpPr txBox="1"/>
          <p:nvPr/>
        </p:nvSpPr>
        <p:spPr>
          <a:xfrm>
            <a:off x="4753330" y="39215"/>
            <a:ext cx="12089591" cy="5355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GB" sz="3200" b="1" kern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Workshop 3</a:t>
            </a:r>
            <a:endParaRPr lang="en-GB" sz="3200" b="1">
              <a:solidFill>
                <a:srgbClr val="27235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097469-201C-CF42-EF9A-60DBD0642BA1}"/>
              </a:ext>
            </a:extLst>
          </p:cNvPr>
          <p:cNvSpPr txBox="1">
            <a:spLocks/>
          </p:cNvSpPr>
          <p:nvPr/>
        </p:nvSpPr>
        <p:spPr>
          <a:xfrm>
            <a:off x="1231768" y="656287"/>
            <a:ext cx="10976413" cy="2291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52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47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Equity Commission. Progress &amp; Next Steps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26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Andrew Bennett, Dr Andy Knox &amp; Claire Platt</a:t>
            </a: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0" i="0">
                <a:solidFill>
                  <a:srgbClr val="4B4D63"/>
                </a:solidFill>
                <a:effectLst/>
                <a:latin typeface="Neue Plak"/>
              </a:rPr>
              <a:t> 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C4932-5198-13D7-DE0E-F2934805E20E}"/>
              </a:ext>
            </a:extLst>
          </p:cNvPr>
          <p:cNvSpPr txBox="1"/>
          <p:nvPr/>
        </p:nvSpPr>
        <p:spPr>
          <a:xfrm>
            <a:off x="459885" y="2877274"/>
            <a:ext cx="11066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616161"/>
                </a:solidFill>
                <a:latin typeface="Century Gothic" panose="020B0502020202020204" pitchFamily="34" charset="0"/>
              </a:rPr>
              <a:t>Asks to the Alliance from this Workshop were as follows:</a:t>
            </a:r>
          </a:p>
          <a:p>
            <a:endParaRPr lang="en-GB">
              <a:solidFill>
                <a:srgbClr val="61616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>
                <a:solidFill>
                  <a:srgbClr val="616161"/>
                </a:solidFill>
                <a:latin typeface="Century Gothic" panose="020B0502020202020204" pitchFamily="34" charset="0"/>
              </a:rPr>
              <a:t>A simple guide to the health &amp; care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>
                <a:solidFill>
                  <a:srgbClr val="616161"/>
                </a:solidFill>
                <a:latin typeface="Century Gothic" panose="020B0502020202020204" pitchFamily="34" charset="0"/>
              </a:rPr>
              <a:t>For the F in VCFSE to be more inclusive (comments were made about it being more than religion and about the spiritual side of things)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>
                <a:solidFill>
                  <a:srgbClr val="616161"/>
                </a:solidFill>
                <a:latin typeface="Century Gothic" panose="020B0502020202020204" pitchFamily="34" charset="0"/>
              </a:rPr>
              <a:t>Develop an approach that includes smaller VCFSE sector as well as the larger orgs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>
                <a:solidFill>
                  <a:srgbClr val="616161"/>
                </a:solidFill>
                <a:latin typeface="Century Gothic" panose="020B0502020202020204" pitchFamily="34" charset="0"/>
              </a:rPr>
              <a:t>The Alliance to help facilitate consortia to bid or greater collaboration around funding calls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u="sng">
                <a:solidFill>
                  <a:srgbClr val="BF317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does the NHS in England work and how is it changing? | The King's Fund (kingsfund.org.uk)</a:t>
            </a:r>
            <a:endParaRPr lang="en-GB">
              <a:solidFill>
                <a:srgbClr val="BF3178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GB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4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89933-7EC7-251A-6F3F-8F1083AD2E9F}"/>
              </a:ext>
            </a:extLst>
          </p:cNvPr>
          <p:cNvSpPr txBox="1"/>
          <p:nvPr/>
        </p:nvSpPr>
        <p:spPr>
          <a:xfrm>
            <a:off x="4787948" y="65146"/>
            <a:ext cx="12089591" cy="5355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GB" sz="3200" b="1" kern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Workshop 4</a:t>
            </a:r>
            <a:endParaRPr lang="en-GB" sz="3200" b="1">
              <a:solidFill>
                <a:srgbClr val="27235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176AC1-1A8F-AF5D-4C07-4C4AA0D53D45}"/>
              </a:ext>
            </a:extLst>
          </p:cNvPr>
          <p:cNvSpPr txBox="1">
            <a:spLocks/>
          </p:cNvSpPr>
          <p:nvPr/>
        </p:nvSpPr>
        <p:spPr>
          <a:xfrm>
            <a:off x="2349128" y="600677"/>
            <a:ext cx="10340072" cy="20519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65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VCFSE Providers – Working more closely together                                   </a:t>
            </a:r>
            <a:r>
              <a:rPr lang="en-GB" sz="25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en-GB" sz="2200" b="1">
              <a:solidFill>
                <a:srgbClr val="BF307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0" i="0">
                <a:solidFill>
                  <a:srgbClr val="4B4D63"/>
                </a:solidFill>
                <a:effectLst/>
                <a:latin typeface="Neue Plak"/>
              </a:rPr>
              <a:t> 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0534F-D661-C9F3-6A9E-3909FDC3C7F2}"/>
              </a:ext>
            </a:extLst>
          </p:cNvPr>
          <p:cNvSpPr txBox="1"/>
          <p:nvPr/>
        </p:nvSpPr>
        <p:spPr>
          <a:xfrm>
            <a:off x="114409" y="1747370"/>
            <a:ext cx="1150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Poor relations (always) equity/parity across partnerships – the sector always seen as an add-on rather than an equal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Spending too much time ‘pitching’ – significant reporting requirement (which vary according to different funders) which still don’t equate to adequate evidence when seeking continuation of funding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Access to NHS/LA corporate functions, HR, training etc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Equal partners – see above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Transparency of funds allocated &amp; commissioning – how to access/where it’s advertised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Directory of services (living resource) Services &amp; just contacts. This could be created (partly) from the current membership of the Assembly? VCFSE &amp; wider.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Capacity </a:t>
            </a:r>
          </a:p>
          <a:p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     - Getting referral agencies to understand limitations based on resources/commissioning (repetitive messages)</a:t>
            </a:r>
          </a:p>
          <a:p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     - Timing – short term contracts (e.g. 12 months) results in staff seeking other roles 3 months prior to contract end</a:t>
            </a:r>
          </a:p>
          <a:p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     - Staffing – recruitment – in competition with statutory employers who can offer long term contracts, better salaries, pensions etc</a:t>
            </a:r>
          </a:p>
          <a:p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There was a proposal that the sector could do some joint comms on recruitment – show casing the huge range of opportunities, career ladder, compassionate terms and conditions. Could also look at joining up orgs to offer apprenticeships/work placements across agencies (would work for smaller orgs)</a:t>
            </a:r>
          </a:p>
          <a:p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     - Funding of only 1 ecosystem but intervention identifies more need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Competitive tender (after co-development) – much time invested in development for little or no reward in some cases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Balance of commissioning for large VCFSE/Charities compared to smaller/localised providers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Protection of low-income high-quality provision </a:t>
            </a:r>
          </a:p>
          <a:p>
            <a:r>
              <a:rPr lang="en-GB" sz="1200">
                <a:solidFill>
                  <a:srgbClr val="616161"/>
                </a:solidFill>
                <a:latin typeface="Century Gothic" panose="020B0502020202020204" pitchFamily="34" charset="0"/>
              </a:rPr>
              <a:t>Also discussed the involvement of using the voice of the population in commissioning and design of services</a:t>
            </a:r>
          </a:p>
        </p:txBody>
      </p:sp>
    </p:spTree>
    <p:extLst>
      <p:ext uri="{BB962C8B-B14F-4D97-AF65-F5344CB8AC3E}">
        <p14:creationId xmlns:p14="http://schemas.microsoft.com/office/powerpoint/2010/main" val="252884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B5F8A18-F6A0-455C-5452-98A31962408D}"/>
              </a:ext>
            </a:extLst>
          </p:cNvPr>
          <p:cNvSpPr txBox="1">
            <a:spLocks/>
          </p:cNvSpPr>
          <p:nvPr/>
        </p:nvSpPr>
        <p:spPr>
          <a:xfrm>
            <a:off x="838198" y="312977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95DBF8-4288-3C78-CC94-ECACA7D2B6FA}"/>
              </a:ext>
            </a:extLst>
          </p:cNvPr>
          <p:cNvSpPr txBox="1">
            <a:spLocks/>
          </p:cNvSpPr>
          <p:nvPr/>
        </p:nvSpPr>
        <p:spPr>
          <a:xfrm>
            <a:off x="838200" y="216965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D5AF57-7CF7-43FE-0E6A-F1A00C9F494B}"/>
              </a:ext>
            </a:extLst>
          </p:cNvPr>
          <p:cNvSpPr txBox="1">
            <a:spLocks/>
          </p:cNvSpPr>
          <p:nvPr/>
        </p:nvSpPr>
        <p:spPr>
          <a:xfrm>
            <a:off x="990600" y="2322053"/>
            <a:ext cx="10515600" cy="193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176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VCFSE State of the Sector proposal – </a:t>
            </a:r>
            <a:r>
              <a:rPr lang="en-GB" sz="14400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Joe Hannett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112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(poll)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70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4400" b="1">
                <a:solidFill>
                  <a:srgbClr val="BF307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E0CA5-5C87-67DC-8942-D319A8E9CB36}"/>
              </a:ext>
            </a:extLst>
          </p:cNvPr>
          <p:cNvSpPr txBox="1"/>
          <p:nvPr/>
        </p:nvSpPr>
        <p:spPr>
          <a:xfrm>
            <a:off x="2688882" y="4014154"/>
            <a:ext cx="7119035" cy="6463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US" sz="4000" b="1" kern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10:50-11:10</a:t>
            </a:r>
            <a:endParaRPr lang="en-GB" sz="4000" b="1">
              <a:solidFill>
                <a:srgbClr val="27235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66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a627bc-1420-42d1-acd4-40132ff394ca" xsi:nil="true"/>
    <lcf76f155ced4ddcb4097134ff3c332f xmlns="3794dab2-f12d-4e0f-889e-7efdef543a27">
      <Terms xmlns="http://schemas.microsoft.com/office/infopath/2007/PartnerControls"/>
    </lcf76f155ced4ddcb4097134ff3c332f>
    <_dlc_DocId xmlns="9da627bc-1420-42d1-acd4-40132ff394ca">HCA6V4TWV3T6-599331471-948</_dlc_DocId>
    <_dlc_DocIdUrl xmlns="9da627bc-1420-42d1-acd4-40132ff394ca">
      <Url>https://communityfutures386.sharepoint.com/sites/ICS-VCSE/_layouts/15/DocIdRedir.aspx?ID=HCA6V4TWV3T6-599331471-948</Url>
      <Description>HCA6V4TWV3T6-599331471-948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FC063FFA21C4BA3F426ADAC2B0951" ma:contentTypeVersion="14" ma:contentTypeDescription="Create a new document." ma:contentTypeScope="" ma:versionID="1464df7a082652f29b8972b37a97115c">
  <xsd:schema xmlns:xsd="http://www.w3.org/2001/XMLSchema" xmlns:xs="http://www.w3.org/2001/XMLSchema" xmlns:p="http://schemas.microsoft.com/office/2006/metadata/properties" xmlns:ns2="9da627bc-1420-42d1-acd4-40132ff394ca" xmlns:ns3="3794dab2-f12d-4e0f-889e-7efdef543a27" targetNamespace="http://schemas.microsoft.com/office/2006/metadata/properties" ma:root="true" ma:fieldsID="7c4d058edd6db350fcbacefb8bad6b1c" ns2:_="" ns3:_="">
    <xsd:import namespace="9da627bc-1420-42d1-acd4-40132ff394ca"/>
    <xsd:import namespace="3794dab2-f12d-4e0f-889e-7efdef543a2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627bc-1420-42d1-acd4-40132ff394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89183629-5304-49e2-b934-2af1a9ca3ef4}" ma:internalName="TaxCatchAll" ma:showField="CatchAllData" ma:web="9da627bc-1420-42d1-acd4-40132ff394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94dab2-f12d-4e0f-889e-7efdef543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5afa5e8-e774-4a76-8d4b-df77f13846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D4DF74-DD87-4E2B-B13C-2CEC9C69A5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A00478-AF06-4BF6-A066-EE300A9EE8E6}">
  <ds:schemaRefs>
    <ds:schemaRef ds:uri="3794dab2-f12d-4e0f-889e-7efdef543a27"/>
    <ds:schemaRef ds:uri="9da627bc-1420-42d1-acd4-40132ff394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F30782-7E0F-488B-A4D8-3702D9AD2C3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5F40B0B-E7BC-492D-AC1F-4048873C894D}">
  <ds:schemaRefs>
    <ds:schemaRef ds:uri="3794dab2-f12d-4e0f-889e-7efdef543a27"/>
    <ds:schemaRef ds:uri="9da627bc-1420-42d1-acd4-40132ff394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2382</Words>
  <Application>Microsoft Office PowerPoint</Application>
  <PresentationFormat>Widescreen</PresentationFormat>
  <Paragraphs>296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Neue Plak</vt:lpstr>
      <vt:lpstr>Wingdings</vt:lpstr>
      <vt:lpstr>Office Theme</vt:lpstr>
      <vt:lpstr>1_Office Theme</vt:lpstr>
      <vt:lpstr>2_Office Theme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Lancashire and South Cumbria ICS Digital &amp; Data Directorate Update and opportunities for engagement for VCFSE partners  </vt:lpstr>
      <vt:lpstr>Purpose of today</vt:lpstr>
      <vt:lpstr>Current status</vt:lpstr>
      <vt:lpstr>Next steps for VCFSE engagement … </vt:lpstr>
      <vt:lpstr>   </vt:lpstr>
      <vt:lpstr>  All Age Continuing Care (AACC) and Individual Patient Activity (IPA)</vt:lpstr>
      <vt:lpstr>Summary</vt:lpstr>
      <vt:lpstr>Operating Model for AACC and IPAs – Hub and Spoke</vt:lpstr>
      <vt:lpstr>PowerPoint Presentation</vt:lpstr>
      <vt:lpstr>Discharge to Assess (D2A) Team working at System Level </vt:lpstr>
      <vt:lpstr>What is AACC and IPA?</vt:lpstr>
      <vt:lpstr>Why it exists</vt:lpstr>
      <vt:lpstr>Explore how we could work together? </vt:lpstr>
      <vt:lpstr>Explore what we could develop together</vt:lpstr>
      <vt:lpstr>PowerPoint Presentation</vt:lpstr>
      <vt:lpstr>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here</dc:title>
  <dc:creator>Stephanie Gorner</dc:creator>
  <cp:lastModifiedBy>Stephanie Gorner</cp:lastModifiedBy>
  <cp:revision>1</cp:revision>
  <cp:lastPrinted>2023-10-18T11:28:37Z</cp:lastPrinted>
  <dcterms:created xsi:type="dcterms:W3CDTF">2023-06-20T09:49:17Z</dcterms:created>
  <dcterms:modified xsi:type="dcterms:W3CDTF">2024-01-31T11:22:15Z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0x0101005FAFC063FFA21C4BA3F426ADAC2B0951</vt:lpwstr>
  </property>
  <property fmtid="{D5CDD505-2E9C-101B-9397-08002B2CF9AE}" pid="3" name="MediaServiceImageTags">
    <vt:lpwstr/>
  </property>
  <property fmtid="{D5CDD505-2E9C-101B-9397-08002B2CF9AE}" pid="4" name="_dlc_DocIdItemGuid">
    <vt:lpwstr>22ac738d-33f7-425c-b362-7c342f5c26d8</vt:lpwstr>
  </property>
</Properties>
</file>